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37" Type="http://schemas.openxmlformats.org/officeDocument/2006/relationships/image" Target="../media/image36.png"/><Relationship Id="rId38" Type="http://schemas.openxmlformats.org/officeDocument/2006/relationships/image" Target="../media/image37.png"/><Relationship Id="rId39" Type="http://schemas.openxmlformats.org/officeDocument/2006/relationships/image" Target="../media/image38.png"/><Relationship Id="rId40" Type="http://schemas.openxmlformats.org/officeDocument/2006/relationships/image" Target="../media/image39.png"/><Relationship Id="rId41" Type="http://schemas.openxmlformats.org/officeDocument/2006/relationships/image" Target="../media/image40.png"/><Relationship Id="rId42" Type="http://schemas.openxmlformats.org/officeDocument/2006/relationships/image" Target="../media/image4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Relationship Id="rId4" Type="http://schemas.openxmlformats.org/officeDocument/2006/relationships/image" Target="../media/image374.png"/><Relationship Id="rId5" Type="http://schemas.openxmlformats.org/officeDocument/2006/relationships/image" Target="../media/image375.png"/><Relationship Id="rId6" Type="http://schemas.openxmlformats.org/officeDocument/2006/relationships/image" Target="../media/image376.png"/><Relationship Id="rId7" Type="http://schemas.openxmlformats.org/officeDocument/2006/relationships/image" Target="../media/image377.png"/><Relationship Id="rId8" Type="http://schemas.openxmlformats.org/officeDocument/2006/relationships/image" Target="../media/image378.png"/><Relationship Id="rId9" Type="http://schemas.openxmlformats.org/officeDocument/2006/relationships/image" Target="../media/image379.png"/><Relationship Id="rId10" Type="http://schemas.openxmlformats.org/officeDocument/2006/relationships/image" Target="../media/image380.png"/><Relationship Id="rId11" Type="http://schemas.openxmlformats.org/officeDocument/2006/relationships/image" Target="../media/image381.png"/><Relationship Id="rId12" Type="http://schemas.openxmlformats.org/officeDocument/2006/relationships/image" Target="../media/image382.png"/><Relationship Id="rId13" Type="http://schemas.openxmlformats.org/officeDocument/2006/relationships/image" Target="../media/image383.png"/><Relationship Id="rId14" Type="http://schemas.openxmlformats.org/officeDocument/2006/relationships/image" Target="../media/image384.png"/><Relationship Id="rId15" Type="http://schemas.openxmlformats.org/officeDocument/2006/relationships/image" Target="../media/image385.png"/><Relationship Id="rId16" Type="http://schemas.openxmlformats.org/officeDocument/2006/relationships/image" Target="../media/image386.png"/><Relationship Id="rId17" Type="http://schemas.openxmlformats.org/officeDocument/2006/relationships/image" Target="../media/image387.png"/><Relationship Id="rId18" Type="http://schemas.openxmlformats.org/officeDocument/2006/relationships/image" Target="../media/image388.png"/><Relationship Id="rId19" Type="http://schemas.openxmlformats.org/officeDocument/2006/relationships/image" Target="../media/image389.png"/><Relationship Id="rId20" Type="http://schemas.openxmlformats.org/officeDocument/2006/relationships/image" Target="../media/image390.png"/><Relationship Id="rId21" Type="http://schemas.openxmlformats.org/officeDocument/2006/relationships/image" Target="../media/image391.png"/><Relationship Id="rId22" Type="http://schemas.openxmlformats.org/officeDocument/2006/relationships/image" Target="../media/image392.png"/><Relationship Id="rId23" Type="http://schemas.openxmlformats.org/officeDocument/2006/relationships/image" Target="../media/image393.png"/><Relationship Id="rId24" Type="http://schemas.openxmlformats.org/officeDocument/2006/relationships/image" Target="../media/image394.png"/><Relationship Id="rId25" Type="http://schemas.openxmlformats.org/officeDocument/2006/relationships/image" Target="../media/image395.png"/><Relationship Id="rId26" Type="http://schemas.openxmlformats.org/officeDocument/2006/relationships/image" Target="../media/image396.png"/><Relationship Id="rId27" Type="http://schemas.openxmlformats.org/officeDocument/2006/relationships/image" Target="../media/image397.png"/><Relationship Id="rId28" Type="http://schemas.openxmlformats.org/officeDocument/2006/relationships/image" Target="../media/image398.png"/><Relationship Id="rId29" Type="http://schemas.openxmlformats.org/officeDocument/2006/relationships/image" Target="../media/image399.png"/><Relationship Id="rId30" Type="http://schemas.openxmlformats.org/officeDocument/2006/relationships/image" Target="../media/image400.png"/><Relationship Id="rId31" Type="http://schemas.openxmlformats.org/officeDocument/2006/relationships/image" Target="../media/image401.png"/><Relationship Id="rId32" Type="http://schemas.openxmlformats.org/officeDocument/2006/relationships/image" Target="../media/image402.png"/><Relationship Id="rId33" Type="http://schemas.openxmlformats.org/officeDocument/2006/relationships/image" Target="../media/image403.png"/><Relationship Id="rId34" Type="http://schemas.openxmlformats.org/officeDocument/2006/relationships/image" Target="../media/image404.png"/><Relationship Id="rId35" Type="http://schemas.openxmlformats.org/officeDocument/2006/relationships/image" Target="../media/image405.png"/><Relationship Id="rId36" Type="http://schemas.openxmlformats.org/officeDocument/2006/relationships/image" Target="../media/image406.png"/><Relationship Id="rId37" Type="http://schemas.openxmlformats.org/officeDocument/2006/relationships/image" Target="../media/image407.png"/><Relationship Id="rId38" Type="http://schemas.openxmlformats.org/officeDocument/2006/relationships/image" Target="../media/image408.png"/><Relationship Id="rId39" Type="http://schemas.openxmlformats.org/officeDocument/2006/relationships/image" Target="../media/image409.png"/><Relationship Id="rId40" Type="http://schemas.openxmlformats.org/officeDocument/2006/relationships/image" Target="../media/image410.png"/><Relationship Id="rId41" Type="http://schemas.openxmlformats.org/officeDocument/2006/relationships/image" Target="../media/image41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2.png"/><Relationship Id="rId3" Type="http://schemas.openxmlformats.org/officeDocument/2006/relationships/image" Target="../media/image413.png"/><Relationship Id="rId4" Type="http://schemas.openxmlformats.org/officeDocument/2006/relationships/image" Target="../media/image414.png"/><Relationship Id="rId5" Type="http://schemas.openxmlformats.org/officeDocument/2006/relationships/image" Target="../media/image415.png"/><Relationship Id="rId6" Type="http://schemas.openxmlformats.org/officeDocument/2006/relationships/image" Target="../media/image416.png"/><Relationship Id="rId7" Type="http://schemas.openxmlformats.org/officeDocument/2006/relationships/image" Target="../media/image417.png"/><Relationship Id="rId8" Type="http://schemas.openxmlformats.org/officeDocument/2006/relationships/image" Target="../media/image418.png"/><Relationship Id="rId9" Type="http://schemas.openxmlformats.org/officeDocument/2006/relationships/image" Target="../media/image419.png"/><Relationship Id="rId10" Type="http://schemas.openxmlformats.org/officeDocument/2006/relationships/image" Target="../media/image420.png"/><Relationship Id="rId11" Type="http://schemas.openxmlformats.org/officeDocument/2006/relationships/image" Target="../media/image421.png"/><Relationship Id="rId12" Type="http://schemas.openxmlformats.org/officeDocument/2006/relationships/image" Target="../media/image422.png"/><Relationship Id="rId13" Type="http://schemas.openxmlformats.org/officeDocument/2006/relationships/image" Target="../media/image423.png"/><Relationship Id="rId14" Type="http://schemas.openxmlformats.org/officeDocument/2006/relationships/image" Target="../media/image424.png"/><Relationship Id="rId15" Type="http://schemas.openxmlformats.org/officeDocument/2006/relationships/image" Target="../media/image425.png"/><Relationship Id="rId16" Type="http://schemas.openxmlformats.org/officeDocument/2006/relationships/image" Target="../media/image426.png"/><Relationship Id="rId17" Type="http://schemas.openxmlformats.org/officeDocument/2006/relationships/image" Target="../media/image427.png"/><Relationship Id="rId18" Type="http://schemas.openxmlformats.org/officeDocument/2006/relationships/image" Target="../media/image428.png"/><Relationship Id="rId19" Type="http://schemas.openxmlformats.org/officeDocument/2006/relationships/image" Target="../media/image429.png"/><Relationship Id="rId20" Type="http://schemas.openxmlformats.org/officeDocument/2006/relationships/image" Target="../media/image430.png"/><Relationship Id="rId21" Type="http://schemas.openxmlformats.org/officeDocument/2006/relationships/image" Target="../media/image431.png"/><Relationship Id="rId22" Type="http://schemas.openxmlformats.org/officeDocument/2006/relationships/image" Target="../media/image432.png"/><Relationship Id="rId23" Type="http://schemas.openxmlformats.org/officeDocument/2006/relationships/image" Target="../media/image433.png"/><Relationship Id="rId24" Type="http://schemas.openxmlformats.org/officeDocument/2006/relationships/image" Target="../media/image434.png"/><Relationship Id="rId25" Type="http://schemas.openxmlformats.org/officeDocument/2006/relationships/image" Target="../media/image435.png"/><Relationship Id="rId26" Type="http://schemas.openxmlformats.org/officeDocument/2006/relationships/image" Target="../media/image436.png"/><Relationship Id="rId27" Type="http://schemas.openxmlformats.org/officeDocument/2006/relationships/image" Target="../media/image437.png"/><Relationship Id="rId28" Type="http://schemas.openxmlformats.org/officeDocument/2006/relationships/image" Target="../media/image438.png"/><Relationship Id="rId29" Type="http://schemas.openxmlformats.org/officeDocument/2006/relationships/image" Target="../media/image439.png"/><Relationship Id="rId30" Type="http://schemas.openxmlformats.org/officeDocument/2006/relationships/image" Target="../media/image440.png"/><Relationship Id="rId31" Type="http://schemas.openxmlformats.org/officeDocument/2006/relationships/image" Target="../media/image441.png"/><Relationship Id="rId32" Type="http://schemas.openxmlformats.org/officeDocument/2006/relationships/image" Target="../media/image442.png"/><Relationship Id="rId33" Type="http://schemas.openxmlformats.org/officeDocument/2006/relationships/image" Target="../media/image443.png"/><Relationship Id="rId34" Type="http://schemas.openxmlformats.org/officeDocument/2006/relationships/image" Target="../media/image444.png"/><Relationship Id="rId35" Type="http://schemas.openxmlformats.org/officeDocument/2006/relationships/image" Target="../media/image445.png"/><Relationship Id="rId36" Type="http://schemas.openxmlformats.org/officeDocument/2006/relationships/image" Target="../media/image446.png"/><Relationship Id="rId37" Type="http://schemas.openxmlformats.org/officeDocument/2006/relationships/image" Target="../media/image447.png"/><Relationship Id="rId38" Type="http://schemas.openxmlformats.org/officeDocument/2006/relationships/image" Target="../media/image448.png"/><Relationship Id="rId39" Type="http://schemas.openxmlformats.org/officeDocument/2006/relationships/image" Target="../media/image449.png"/><Relationship Id="rId40" Type="http://schemas.openxmlformats.org/officeDocument/2006/relationships/image" Target="../media/image450.png"/><Relationship Id="rId41" Type="http://schemas.openxmlformats.org/officeDocument/2006/relationships/image" Target="../media/image451.png"/><Relationship Id="rId42" Type="http://schemas.openxmlformats.org/officeDocument/2006/relationships/image" Target="../media/image45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3.png"/><Relationship Id="rId3" Type="http://schemas.openxmlformats.org/officeDocument/2006/relationships/image" Target="../media/image454.png"/><Relationship Id="rId4" Type="http://schemas.openxmlformats.org/officeDocument/2006/relationships/image" Target="../media/image455.png"/><Relationship Id="rId5" Type="http://schemas.openxmlformats.org/officeDocument/2006/relationships/image" Target="../media/image456.png"/><Relationship Id="rId6" Type="http://schemas.openxmlformats.org/officeDocument/2006/relationships/image" Target="../media/image457.png"/><Relationship Id="rId7" Type="http://schemas.openxmlformats.org/officeDocument/2006/relationships/image" Target="../media/image458.png"/><Relationship Id="rId8" Type="http://schemas.openxmlformats.org/officeDocument/2006/relationships/image" Target="../media/image459.png"/><Relationship Id="rId9" Type="http://schemas.openxmlformats.org/officeDocument/2006/relationships/image" Target="../media/image460.png"/><Relationship Id="rId10" Type="http://schemas.openxmlformats.org/officeDocument/2006/relationships/image" Target="../media/image461.png"/><Relationship Id="rId11" Type="http://schemas.openxmlformats.org/officeDocument/2006/relationships/image" Target="../media/image462.png"/><Relationship Id="rId12" Type="http://schemas.openxmlformats.org/officeDocument/2006/relationships/image" Target="../media/image463.png"/><Relationship Id="rId13" Type="http://schemas.openxmlformats.org/officeDocument/2006/relationships/image" Target="../media/image464.png"/><Relationship Id="rId14" Type="http://schemas.openxmlformats.org/officeDocument/2006/relationships/image" Target="../media/image465.png"/><Relationship Id="rId15" Type="http://schemas.openxmlformats.org/officeDocument/2006/relationships/image" Target="../media/image466.png"/><Relationship Id="rId16" Type="http://schemas.openxmlformats.org/officeDocument/2006/relationships/image" Target="../media/image467.png"/><Relationship Id="rId17" Type="http://schemas.openxmlformats.org/officeDocument/2006/relationships/image" Target="../media/image468.png"/><Relationship Id="rId18" Type="http://schemas.openxmlformats.org/officeDocument/2006/relationships/image" Target="../media/image469.png"/><Relationship Id="rId19" Type="http://schemas.openxmlformats.org/officeDocument/2006/relationships/image" Target="../media/image470.png"/><Relationship Id="rId20" Type="http://schemas.openxmlformats.org/officeDocument/2006/relationships/image" Target="../media/image471.png"/><Relationship Id="rId21" Type="http://schemas.openxmlformats.org/officeDocument/2006/relationships/image" Target="../media/image472.png"/><Relationship Id="rId22" Type="http://schemas.openxmlformats.org/officeDocument/2006/relationships/image" Target="../media/image473.png"/><Relationship Id="rId23" Type="http://schemas.openxmlformats.org/officeDocument/2006/relationships/image" Target="../media/image474.png"/><Relationship Id="rId24" Type="http://schemas.openxmlformats.org/officeDocument/2006/relationships/image" Target="../media/image475.png"/><Relationship Id="rId25" Type="http://schemas.openxmlformats.org/officeDocument/2006/relationships/image" Target="../media/image476.png"/><Relationship Id="rId26" Type="http://schemas.openxmlformats.org/officeDocument/2006/relationships/image" Target="../media/image477.png"/><Relationship Id="rId27" Type="http://schemas.openxmlformats.org/officeDocument/2006/relationships/image" Target="../media/image478.png"/><Relationship Id="rId28" Type="http://schemas.openxmlformats.org/officeDocument/2006/relationships/image" Target="../media/image479.png"/><Relationship Id="rId29" Type="http://schemas.openxmlformats.org/officeDocument/2006/relationships/image" Target="../media/image480.png"/><Relationship Id="rId30" Type="http://schemas.openxmlformats.org/officeDocument/2006/relationships/image" Target="../media/image481.png"/><Relationship Id="rId31" Type="http://schemas.openxmlformats.org/officeDocument/2006/relationships/image" Target="../media/image482.png"/><Relationship Id="rId32" Type="http://schemas.openxmlformats.org/officeDocument/2006/relationships/image" Target="../media/image483.png"/><Relationship Id="rId33" Type="http://schemas.openxmlformats.org/officeDocument/2006/relationships/image" Target="../media/image484.png"/><Relationship Id="rId34" Type="http://schemas.openxmlformats.org/officeDocument/2006/relationships/image" Target="../media/image485.png"/><Relationship Id="rId35" Type="http://schemas.openxmlformats.org/officeDocument/2006/relationships/image" Target="../media/image486.png"/><Relationship Id="rId36" Type="http://schemas.openxmlformats.org/officeDocument/2006/relationships/image" Target="../media/image487.png"/><Relationship Id="rId37" Type="http://schemas.openxmlformats.org/officeDocument/2006/relationships/image" Target="../media/image488.png"/><Relationship Id="rId38" Type="http://schemas.openxmlformats.org/officeDocument/2006/relationships/image" Target="../media/image489.png"/><Relationship Id="rId39" Type="http://schemas.openxmlformats.org/officeDocument/2006/relationships/image" Target="../media/image490.png"/><Relationship Id="rId40" Type="http://schemas.openxmlformats.org/officeDocument/2006/relationships/image" Target="../media/image491.png"/><Relationship Id="rId41" Type="http://schemas.openxmlformats.org/officeDocument/2006/relationships/image" Target="../media/image49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3.png"/><Relationship Id="rId3" Type="http://schemas.openxmlformats.org/officeDocument/2006/relationships/image" Target="../media/image494.png"/><Relationship Id="rId4" Type="http://schemas.openxmlformats.org/officeDocument/2006/relationships/image" Target="../media/image495.png"/><Relationship Id="rId5" Type="http://schemas.openxmlformats.org/officeDocument/2006/relationships/image" Target="../media/image496.png"/><Relationship Id="rId6" Type="http://schemas.openxmlformats.org/officeDocument/2006/relationships/image" Target="../media/image497.png"/><Relationship Id="rId7" Type="http://schemas.openxmlformats.org/officeDocument/2006/relationships/image" Target="../media/image498.png"/><Relationship Id="rId8" Type="http://schemas.openxmlformats.org/officeDocument/2006/relationships/image" Target="../media/image499.png"/><Relationship Id="rId9" Type="http://schemas.openxmlformats.org/officeDocument/2006/relationships/image" Target="../media/image500.png"/><Relationship Id="rId10" Type="http://schemas.openxmlformats.org/officeDocument/2006/relationships/image" Target="../media/image501.png"/><Relationship Id="rId11" Type="http://schemas.openxmlformats.org/officeDocument/2006/relationships/image" Target="../media/image502.png"/><Relationship Id="rId12" Type="http://schemas.openxmlformats.org/officeDocument/2006/relationships/image" Target="../media/image503.png"/><Relationship Id="rId13" Type="http://schemas.openxmlformats.org/officeDocument/2006/relationships/image" Target="../media/image504.png"/><Relationship Id="rId14" Type="http://schemas.openxmlformats.org/officeDocument/2006/relationships/image" Target="../media/image505.png"/><Relationship Id="rId15" Type="http://schemas.openxmlformats.org/officeDocument/2006/relationships/image" Target="../media/image506.png"/><Relationship Id="rId16" Type="http://schemas.openxmlformats.org/officeDocument/2006/relationships/image" Target="../media/image507.png"/><Relationship Id="rId17" Type="http://schemas.openxmlformats.org/officeDocument/2006/relationships/image" Target="../media/image508.png"/><Relationship Id="rId18" Type="http://schemas.openxmlformats.org/officeDocument/2006/relationships/image" Target="../media/image509.png"/><Relationship Id="rId19" Type="http://schemas.openxmlformats.org/officeDocument/2006/relationships/image" Target="../media/image510.png"/><Relationship Id="rId20" Type="http://schemas.openxmlformats.org/officeDocument/2006/relationships/image" Target="../media/image511.png"/><Relationship Id="rId21" Type="http://schemas.openxmlformats.org/officeDocument/2006/relationships/image" Target="../media/image512.png"/><Relationship Id="rId22" Type="http://schemas.openxmlformats.org/officeDocument/2006/relationships/image" Target="../media/image513.png"/><Relationship Id="rId23" Type="http://schemas.openxmlformats.org/officeDocument/2006/relationships/image" Target="../media/image514.png"/><Relationship Id="rId24" Type="http://schemas.openxmlformats.org/officeDocument/2006/relationships/image" Target="../media/image515.png"/><Relationship Id="rId25" Type="http://schemas.openxmlformats.org/officeDocument/2006/relationships/image" Target="../media/image516.png"/><Relationship Id="rId26" Type="http://schemas.openxmlformats.org/officeDocument/2006/relationships/image" Target="../media/image517.png"/><Relationship Id="rId27" Type="http://schemas.openxmlformats.org/officeDocument/2006/relationships/image" Target="../media/image518.png"/><Relationship Id="rId28" Type="http://schemas.openxmlformats.org/officeDocument/2006/relationships/image" Target="../media/image519.png"/><Relationship Id="rId29" Type="http://schemas.openxmlformats.org/officeDocument/2006/relationships/image" Target="../media/image520.png"/><Relationship Id="rId30" Type="http://schemas.openxmlformats.org/officeDocument/2006/relationships/image" Target="../media/image521.png"/><Relationship Id="rId31" Type="http://schemas.openxmlformats.org/officeDocument/2006/relationships/image" Target="../media/image522.png"/><Relationship Id="rId32" Type="http://schemas.openxmlformats.org/officeDocument/2006/relationships/image" Target="../media/image523.png"/><Relationship Id="rId33" Type="http://schemas.openxmlformats.org/officeDocument/2006/relationships/image" Target="../media/image524.png"/><Relationship Id="rId34" Type="http://schemas.openxmlformats.org/officeDocument/2006/relationships/image" Target="../media/image525.png"/><Relationship Id="rId35" Type="http://schemas.openxmlformats.org/officeDocument/2006/relationships/image" Target="../media/image526.png"/><Relationship Id="rId36" Type="http://schemas.openxmlformats.org/officeDocument/2006/relationships/image" Target="../media/image527.png"/><Relationship Id="rId37" Type="http://schemas.openxmlformats.org/officeDocument/2006/relationships/image" Target="../media/image528.png"/><Relationship Id="rId38" Type="http://schemas.openxmlformats.org/officeDocument/2006/relationships/image" Target="../media/image529.png"/><Relationship Id="rId39" Type="http://schemas.openxmlformats.org/officeDocument/2006/relationships/image" Target="../media/image530.png"/><Relationship Id="rId40" Type="http://schemas.openxmlformats.org/officeDocument/2006/relationships/image" Target="../media/image531.png"/><Relationship Id="rId41" Type="http://schemas.openxmlformats.org/officeDocument/2006/relationships/image" Target="../media/image532.png"/><Relationship Id="rId42" Type="http://schemas.openxmlformats.org/officeDocument/2006/relationships/image" Target="../media/image53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4.png"/><Relationship Id="rId3" Type="http://schemas.openxmlformats.org/officeDocument/2006/relationships/image" Target="../media/image535.png"/><Relationship Id="rId4" Type="http://schemas.openxmlformats.org/officeDocument/2006/relationships/image" Target="../media/image536.png"/><Relationship Id="rId5" Type="http://schemas.openxmlformats.org/officeDocument/2006/relationships/image" Target="../media/image537.png"/><Relationship Id="rId6" Type="http://schemas.openxmlformats.org/officeDocument/2006/relationships/image" Target="../media/image538.png"/><Relationship Id="rId7" Type="http://schemas.openxmlformats.org/officeDocument/2006/relationships/image" Target="../media/image539.png"/><Relationship Id="rId8" Type="http://schemas.openxmlformats.org/officeDocument/2006/relationships/image" Target="../media/image540.png"/><Relationship Id="rId9" Type="http://schemas.openxmlformats.org/officeDocument/2006/relationships/image" Target="../media/image541.png"/><Relationship Id="rId10" Type="http://schemas.openxmlformats.org/officeDocument/2006/relationships/image" Target="../media/image542.png"/><Relationship Id="rId11" Type="http://schemas.openxmlformats.org/officeDocument/2006/relationships/image" Target="../media/image543.png"/><Relationship Id="rId12" Type="http://schemas.openxmlformats.org/officeDocument/2006/relationships/image" Target="../media/image544.png"/><Relationship Id="rId13" Type="http://schemas.openxmlformats.org/officeDocument/2006/relationships/image" Target="../media/image545.png"/><Relationship Id="rId14" Type="http://schemas.openxmlformats.org/officeDocument/2006/relationships/image" Target="../media/image546.png"/><Relationship Id="rId15" Type="http://schemas.openxmlformats.org/officeDocument/2006/relationships/image" Target="../media/image547.png"/><Relationship Id="rId16" Type="http://schemas.openxmlformats.org/officeDocument/2006/relationships/image" Target="../media/image548.png"/><Relationship Id="rId17" Type="http://schemas.openxmlformats.org/officeDocument/2006/relationships/image" Target="../media/image549.png"/><Relationship Id="rId18" Type="http://schemas.openxmlformats.org/officeDocument/2006/relationships/image" Target="../media/image550.png"/><Relationship Id="rId19" Type="http://schemas.openxmlformats.org/officeDocument/2006/relationships/image" Target="../media/image551.png"/><Relationship Id="rId20" Type="http://schemas.openxmlformats.org/officeDocument/2006/relationships/image" Target="../media/image552.png"/><Relationship Id="rId21" Type="http://schemas.openxmlformats.org/officeDocument/2006/relationships/image" Target="../media/image553.png"/><Relationship Id="rId22" Type="http://schemas.openxmlformats.org/officeDocument/2006/relationships/image" Target="../media/image554.png"/><Relationship Id="rId23" Type="http://schemas.openxmlformats.org/officeDocument/2006/relationships/image" Target="../media/image555.png"/><Relationship Id="rId24" Type="http://schemas.openxmlformats.org/officeDocument/2006/relationships/image" Target="../media/image556.png"/><Relationship Id="rId25" Type="http://schemas.openxmlformats.org/officeDocument/2006/relationships/image" Target="../media/image557.png"/><Relationship Id="rId26" Type="http://schemas.openxmlformats.org/officeDocument/2006/relationships/image" Target="../media/image558.png"/><Relationship Id="rId27" Type="http://schemas.openxmlformats.org/officeDocument/2006/relationships/image" Target="../media/image559.png"/><Relationship Id="rId28" Type="http://schemas.openxmlformats.org/officeDocument/2006/relationships/image" Target="../media/image560.png"/><Relationship Id="rId29" Type="http://schemas.openxmlformats.org/officeDocument/2006/relationships/image" Target="../media/image561.png"/><Relationship Id="rId30" Type="http://schemas.openxmlformats.org/officeDocument/2006/relationships/image" Target="../media/image562.png"/><Relationship Id="rId31" Type="http://schemas.openxmlformats.org/officeDocument/2006/relationships/image" Target="../media/image563.png"/><Relationship Id="rId32" Type="http://schemas.openxmlformats.org/officeDocument/2006/relationships/image" Target="../media/image564.png"/><Relationship Id="rId33" Type="http://schemas.openxmlformats.org/officeDocument/2006/relationships/image" Target="../media/image565.png"/><Relationship Id="rId34" Type="http://schemas.openxmlformats.org/officeDocument/2006/relationships/image" Target="../media/image566.png"/><Relationship Id="rId35" Type="http://schemas.openxmlformats.org/officeDocument/2006/relationships/image" Target="../media/image567.png"/><Relationship Id="rId36" Type="http://schemas.openxmlformats.org/officeDocument/2006/relationships/image" Target="../media/image568.png"/><Relationship Id="rId37" Type="http://schemas.openxmlformats.org/officeDocument/2006/relationships/image" Target="../media/image569.png"/><Relationship Id="rId38" Type="http://schemas.openxmlformats.org/officeDocument/2006/relationships/image" Target="../media/image570.png"/><Relationship Id="rId39" Type="http://schemas.openxmlformats.org/officeDocument/2006/relationships/image" Target="../media/image571.png"/><Relationship Id="rId40" Type="http://schemas.openxmlformats.org/officeDocument/2006/relationships/image" Target="../media/image572.png"/><Relationship Id="rId41" Type="http://schemas.openxmlformats.org/officeDocument/2006/relationships/image" Target="../media/image573.png"/><Relationship Id="rId42" Type="http://schemas.openxmlformats.org/officeDocument/2006/relationships/image" Target="../media/image574.png"/><Relationship Id="rId43" Type="http://schemas.openxmlformats.org/officeDocument/2006/relationships/image" Target="../media/image57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6.png"/><Relationship Id="rId3" Type="http://schemas.openxmlformats.org/officeDocument/2006/relationships/image" Target="../media/image577.png"/><Relationship Id="rId4" Type="http://schemas.openxmlformats.org/officeDocument/2006/relationships/image" Target="../media/image578.png"/><Relationship Id="rId5" Type="http://schemas.openxmlformats.org/officeDocument/2006/relationships/image" Target="../media/image579.png"/><Relationship Id="rId6" Type="http://schemas.openxmlformats.org/officeDocument/2006/relationships/image" Target="../media/image580.png"/><Relationship Id="rId7" Type="http://schemas.openxmlformats.org/officeDocument/2006/relationships/image" Target="../media/image581.png"/><Relationship Id="rId8" Type="http://schemas.openxmlformats.org/officeDocument/2006/relationships/image" Target="../media/image582.png"/><Relationship Id="rId9" Type="http://schemas.openxmlformats.org/officeDocument/2006/relationships/image" Target="../media/image583.png"/><Relationship Id="rId10" Type="http://schemas.openxmlformats.org/officeDocument/2006/relationships/image" Target="../media/image584.png"/><Relationship Id="rId11" Type="http://schemas.openxmlformats.org/officeDocument/2006/relationships/image" Target="../media/image585.png"/><Relationship Id="rId12" Type="http://schemas.openxmlformats.org/officeDocument/2006/relationships/image" Target="../media/image586.png"/><Relationship Id="rId13" Type="http://schemas.openxmlformats.org/officeDocument/2006/relationships/image" Target="../media/image587.png"/><Relationship Id="rId14" Type="http://schemas.openxmlformats.org/officeDocument/2006/relationships/image" Target="../media/image588.png"/><Relationship Id="rId15" Type="http://schemas.openxmlformats.org/officeDocument/2006/relationships/image" Target="../media/image589.png"/><Relationship Id="rId16" Type="http://schemas.openxmlformats.org/officeDocument/2006/relationships/image" Target="../media/image590.png"/><Relationship Id="rId17" Type="http://schemas.openxmlformats.org/officeDocument/2006/relationships/image" Target="../media/image591.png"/><Relationship Id="rId18" Type="http://schemas.openxmlformats.org/officeDocument/2006/relationships/image" Target="../media/image592.png"/><Relationship Id="rId19" Type="http://schemas.openxmlformats.org/officeDocument/2006/relationships/image" Target="../media/image593.png"/><Relationship Id="rId20" Type="http://schemas.openxmlformats.org/officeDocument/2006/relationships/image" Target="../media/image594.png"/><Relationship Id="rId21" Type="http://schemas.openxmlformats.org/officeDocument/2006/relationships/image" Target="../media/image595.png"/><Relationship Id="rId22" Type="http://schemas.openxmlformats.org/officeDocument/2006/relationships/image" Target="../media/image596.png"/><Relationship Id="rId23" Type="http://schemas.openxmlformats.org/officeDocument/2006/relationships/image" Target="../media/image597.png"/><Relationship Id="rId24" Type="http://schemas.openxmlformats.org/officeDocument/2006/relationships/image" Target="../media/image598.png"/><Relationship Id="rId25" Type="http://schemas.openxmlformats.org/officeDocument/2006/relationships/image" Target="../media/image599.png"/><Relationship Id="rId26" Type="http://schemas.openxmlformats.org/officeDocument/2006/relationships/image" Target="../media/image600.png"/><Relationship Id="rId27" Type="http://schemas.openxmlformats.org/officeDocument/2006/relationships/image" Target="../media/image601.png"/><Relationship Id="rId28" Type="http://schemas.openxmlformats.org/officeDocument/2006/relationships/image" Target="../media/image602.png"/><Relationship Id="rId29" Type="http://schemas.openxmlformats.org/officeDocument/2006/relationships/image" Target="../media/image603.png"/><Relationship Id="rId30" Type="http://schemas.openxmlformats.org/officeDocument/2006/relationships/image" Target="../media/image604.png"/><Relationship Id="rId31" Type="http://schemas.openxmlformats.org/officeDocument/2006/relationships/image" Target="../media/image605.png"/><Relationship Id="rId32" Type="http://schemas.openxmlformats.org/officeDocument/2006/relationships/image" Target="../media/image606.png"/><Relationship Id="rId33" Type="http://schemas.openxmlformats.org/officeDocument/2006/relationships/image" Target="../media/image607.png"/><Relationship Id="rId34" Type="http://schemas.openxmlformats.org/officeDocument/2006/relationships/image" Target="../media/image608.png"/><Relationship Id="rId35" Type="http://schemas.openxmlformats.org/officeDocument/2006/relationships/image" Target="../media/image609.png"/><Relationship Id="rId36" Type="http://schemas.openxmlformats.org/officeDocument/2006/relationships/image" Target="../media/image610.png"/><Relationship Id="rId37" Type="http://schemas.openxmlformats.org/officeDocument/2006/relationships/image" Target="../media/image611.png"/><Relationship Id="rId38" Type="http://schemas.openxmlformats.org/officeDocument/2006/relationships/image" Target="../media/image612.png"/><Relationship Id="rId39" Type="http://schemas.openxmlformats.org/officeDocument/2006/relationships/image" Target="../media/image613.png"/><Relationship Id="rId40" Type="http://schemas.openxmlformats.org/officeDocument/2006/relationships/image" Target="../media/image614.png"/><Relationship Id="rId41" Type="http://schemas.openxmlformats.org/officeDocument/2006/relationships/image" Target="../media/image615.png"/><Relationship Id="rId42" Type="http://schemas.openxmlformats.org/officeDocument/2006/relationships/image" Target="../media/image61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7.png"/><Relationship Id="rId3" Type="http://schemas.openxmlformats.org/officeDocument/2006/relationships/image" Target="../media/image618.png"/><Relationship Id="rId4" Type="http://schemas.openxmlformats.org/officeDocument/2006/relationships/image" Target="../media/image619.png"/><Relationship Id="rId5" Type="http://schemas.openxmlformats.org/officeDocument/2006/relationships/image" Target="../media/image620.png"/><Relationship Id="rId6" Type="http://schemas.openxmlformats.org/officeDocument/2006/relationships/image" Target="../media/image621.png"/><Relationship Id="rId7" Type="http://schemas.openxmlformats.org/officeDocument/2006/relationships/image" Target="../media/image622.png"/><Relationship Id="rId8" Type="http://schemas.openxmlformats.org/officeDocument/2006/relationships/image" Target="../media/image623.png"/><Relationship Id="rId9" Type="http://schemas.openxmlformats.org/officeDocument/2006/relationships/image" Target="../media/image624.png"/><Relationship Id="rId10" Type="http://schemas.openxmlformats.org/officeDocument/2006/relationships/image" Target="../media/image625.png"/><Relationship Id="rId11" Type="http://schemas.openxmlformats.org/officeDocument/2006/relationships/image" Target="../media/image626.png"/><Relationship Id="rId12" Type="http://schemas.openxmlformats.org/officeDocument/2006/relationships/image" Target="../media/image627.png"/><Relationship Id="rId13" Type="http://schemas.openxmlformats.org/officeDocument/2006/relationships/image" Target="../media/image628.png"/><Relationship Id="rId14" Type="http://schemas.openxmlformats.org/officeDocument/2006/relationships/image" Target="../media/image629.png"/><Relationship Id="rId15" Type="http://schemas.openxmlformats.org/officeDocument/2006/relationships/image" Target="../media/image630.png"/><Relationship Id="rId16" Type="http://schemas.openxmlformats.org/officeDocument/2006/relationships/image" Target="../media/image631.png"/><Relationship Id="rId17" Type="http://schemas.openxmlformats.org/officeDocument/2006/relationships/image" Target="../media/image632.png"/><Relationship Id="rId18" Type="http://schemas.openxmlformats.org/officeDocument/2006/relationships/image" Target="../media/image633.png"/><Relationship Id="rId19" Type="http://schemas.openxmlformats.org/officeDocument/2006/relationships/image" Target="../media/image634.png"/><Relationship Id="rId20" Type="http://schemas.openxmlformats.org/officeDocument/2006/relationships/image" Target="../media/image635.png"/><Relationship Id="rId21" Type="http://schemas.openxmlformats.org/officeDocument/2006/relationships/image" Target="../media/image636.png"/><Relationship Id="rId22" Type="http://schemas.openxmlformats.org/officeDocument/2006/relationships/image" Target="../media/image637.png"/><Relationship Id="rId23" Type="http://schemas.openxmlformats.org/officeDocument/2006/relationships/image" Target="../media/image638.png"/><Relationship Id="rId24" Type="http://schemas.openxmlformats.org/officeDocument/2006/relationships/image" Target="../media/image639.png"/><Relationship Id="rId25" Type="http://schemas.openxmlformats.org/officeDocument/2006/relationships/image" Target="../media/image640.png"/><Relationship Id="rId26" Type="http://schemas.openxmlformats.org/officeDocument/2006/relationships/image" Target="../media/image641.png"/><Relationship Id="rId27" Type="http://schemas.openxmlformats.org/officeDocument/2006/relationships/image" Target="../media/image642.png"/><Relationship Id="rId28" Type="http://schemas.openxmlformats.org/officeDocument/2006/relationships/image" Target="../media/image643.png"/><Relationship Id="rId29" Type="http://schemas.openxmlformats.org/officeDocument/2006/relationships/image" Target="../media/image644.png"/><Relationship Id="rId30" Type="http://schemas.openxmlformats.org/officeDocument/2006/relationships/image" Target="../media/image645.png"/><Relationship Id="rId31" Type="http://schemas.openxmlformats.org/officeDocument/2006/relationships/image" Target="../media/image646.png"/><Relationship Id="rId32" Type="http://schemas.openxmlformats.org/officeDocument/2006/relationships/image" Target="../media/image647.png"/><Relationship Id="rId33" Type="http://schemas.openxmlformats.org/officeDocument/2006/relationships/image" Target="../media/image648.png"/><Relationship Id="rId34" Type="http://schemas.openxmlformats.org/officeDocument/2006/relationships/image" Target="../media/image649.png"/><Relationship Id="rId35" Type="http://schemas.openxmlformats.org/officeDocument/2006/relationships/image" Target="../media/image650.png"/><Relationship Id="rId36" Type="http://schemas.openxmlformats.org/officeDocument/2006/relationships/image" Target="../media/image651.png"/><Relationship Id="rId37" Type="http://schemas.openxmlformats.org/officeDocument/2006/relationships/image" Target="../media/image652.png"/><Relationship Id="rId38" Type="http://schemas.openxmlformats.org/officeDocument/2006/relationships/image" Target="../media/image653.png"/><Relationship Id="rId39" Type="http://schemas.openxmlformats.org/officeDocument/2006/relationships/image" Target="../media/image654.png"/><Relationship Id="rId40" Type="http://schemas.openxmlformats.org/officeDocument/2006/relationships/image" Target="../media/image65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6.png"/><Relationship Id="rId3" Type="http://schemas.openxmlformats.org/officeDocument/2006/relationships/image" Target="../media/image657.png"/><Relationship Id="rId4" Type="http://schemas.openxmlformats.org/officeDocument/2006/relationships/image" Target="../media/image658.png"/><Relationship Id="rId5" Type="http://schemas.openxmlformats.org/officeDocument/2006/relationships/image" Target="../media/image659.png"/><Relationship Id="rId6" Type="http://schemas.openxmlformats.org/officeDocument/2006/relationships/image" Target="../media/image660.png"/><Relationship Id="rId7" Type="http://schemas.openxmlformats.org/officeDocument/2006/relationships/image" Target="../media/image661.png"/><Relationship Id="rId8" Type="http://schemas.openxmlformats.org/officeDocument/2006/relationships/image" Target="../media/image662.png"/><Relationship Id="rId9" Type="http://schemas.openxmlformats.org/officeDocument/2006/relationships/image" Target="../media/image663.png"/><Relationship Id="rId10" Type="http://schemas.openxmlformats.org/officeDocument/2006/relationships/image" Target="../media/image664.png"/><Relationship Id="rId11" Type="http://schemas.openxmlformats.org/officeDocument/2006/relationships/image" Target="../media/image665.png"/><Relationship Id="rId12" Type="http://schemas.openxmlformats.org/officeDocument/2006/relationships/image" Target="../media/image666.png"/><Relationship Id="rId13" Type="http://schemas.openxmlformats.org/officeDocument/2006/relationships/image" Target="../media/image667.png"/><Relationship Id="rId14" Type="http://schemas.openxmlformats.org/officeDocument/2006/relationships/image" Target="../media/image668.png"/><Relationship Id="rId15" Type="http://schemas.openxmlformats.org/officeDocument/2006/relationships/image" Target="../media/image669.png"/><Relationship Id="rId16" Type="http://schemas.openxmlformats.org/officeDocument/2006/relationships/image" Target="../media/image670.png"/><Relationship Id="rId17" Type="http://schemas.openxmlformats.org/officeDocument/2006/relationships/image" Target="../media/image671.png"/><Relationship Id="rId18" Type="http://schemas.openxmlformats.org/officeDocument/2006/relationships/image" Target="../media/image672.png"/><Relationship Id="rId19" Type="http://schemas.openxmlformats.org/officeDocument/2006/relationships/image" Target="../media/image673.png"/><Relationship Id="rId20" Type="http://schemas.openxmlformats.org/officeDocument/2006/relationships/image" Target="../media/image674.png"/><Relationship Id="rId21" Type="http://schemas.openxmlformats.org/officeDocument/2006/relationships/image" Target="../media/image675.png"/><Relationship Id="rId22" Type="http://schemas.openxmlformats.org/officeDocument/2006/relationships/image" Target="../media/image676.png"/><Relationship Id="rId23" Type="http://schemas.openxmlformats.org/officeDocument/2006/relationships/image" Target="../media/image677.png"/><Relationship Id="rId24" Type="http://schemas.openxmlformats.org/officeDocument/2006/relationships/image" Target="../media/image678.png"/><Relationship Id="rId25" Type="http://schemas.openxmlformats.org/officeDocument/2006/relationships/image" Target="../media/image679.png"/><Relationship Id="rId26" Type="http://schemas.openxmlformats.org/officeDocument/2006/relationships/image" Target="../media/image680.png"/><Relationship Id="rId27" Type="http://schemas.openxmlformats.org/officeDocument/2006/relationships/image" Target="../media/image681.png"/><Relationship Id="rId28" Type="http://schemas.openxmlformats.org/officeDocument/2006/relationships/image" Target="../media/image682.png"/><Relationship Id="rId29" Type="http://schemas.openxmlformats.org/officeDocument/2006/relationships/image" Target="../media/image683.png"/><Relationship Id="rId30" Type="http://schemas.openxmlformats.org/officeDocument/2006/relationships/image" Target="../media/image684.png"/><Relationship Id="rId31" Type="http://schemas.openxmlformats.org/officeDocument/2006/relationships/image" Target="../media/image685.png"/><Relationship Id="rId32" Type="http://schemas.openxmlformats.org/officeDocument/2006/relationships/image" Target="../media/image686.png"/><Relationship Id="rId33" Type="http://schemas.openxmlformats.org/officeDocument/2006/relationships/image" Target="../media/image687.png"/><Relationship Id="rId34" Type="http://schemas.openxmlformats.org/officeDocument/2006/relationships/image" Target="../media/image688.png"/><Relationship Id="rId35" Type="http://schemas.openxmlformats.org/officeDocument/2006/relationships/image" Target="../media/image689.png"/><Relationship Id="rId36" Type="http://schemas.openxmlformats.org/officeDocument/2006/relationships/image" Target="../media/image690.png"/><Relationship Id="rId37" Type="http://schemas.openxmlformats.org/officeDocument/2006/relationships/image" Target="../media/image691.png"/><Relationship Id="rId38" Type="http://schemas.openxmlformats.org/officeDocument/2006/relationships/image" Target="../media/image692.png"/><Relationship Id="rId39" Type="http://schemas.openxmlformats.org/officeDocument/2006/relationships/image" Target="../media/image693.png"/><Relationship Id="rId40" Type="http://schemas.openxmlformats.org/officeDocument/2006/relationships/image" Target="../media/image69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5.png"/><Relationship Id="rId3" Type="http://schemas.openxmlformats.org/officeDocument/2006/relationships/image" Target="../media/image696.png"/><Relationship Id="rId4" Type="http://schemas.openxmlformats.org/officeDocument/2006/relationships/image" Target="../media/image697.png"/><Relationship Id="rId5" Type="http://schemas.openxmlformats.org/officeDocument/2006/relationships/image" Target="../media/image698.png"/><Relationship Id="rId6" Type="http://schemas.openxmlformats.org/officeDocument/2006/relationships/image" Target="../media/image699.png"/><Relationship Id="rId7" Type="http://schemas.openxmlformats.org/officeDocument/2006/relationships/image" Target="../media/image700.png"/><Relationship Id="rId8" Type="http://schemas.openxmlformats.org/officeDocument/2006/relationships/image" Target="../media/image701.png"/><Relationship Id="rId9" Type="http://schemas.openxmlformats.org/officeDocument/2006/relationships/image" Target="../media/image702.png"/><Relationship Id="rId10" Type="http://schemas.openxmlformats.org/officeDocument/2006/relationships/image" Target="../media/image703.png"/><Relationship Id="rId11" Type="http://schemas.openxmlformats.org/officeDocument/2006/relationships/image" Target="../media/image704.png"/><Relationship Id="rId12" Type="http://schemas.openxmlformats.org/officeDocument/2006/relationships/image" Target="../media/image705.png"/><Relationship Id="rId13" Type="http://schemas.openxmlformats.org/officeDocument/2006/relationships/image" Target="../media/image706.png"/><Relationship Id="rId14" Type="http://schemas.openxmlformats.org/officeDocument/2006/relationships/image" Target="../media/image707.png"/><Relationship Id="rId15" Type="http://schemas.openxmlformats.org/officeDocument/2006/relationships/image" Target="../media/image708.png"/><Relationship Id="rId16" Type="http://schemas.openxmlformats.org/officeDocument/2006/relationships/image" Target="../media/image709.png"/><Relationship Id="rId17" Type="http://schemas.openxmlformats.org/officeDocument/2006/relationships/image" Target="../media/image710.png"/><Relationship Id="rId18" Type="http://schemas.openxmlformats.org/officeDocument/2006/relationships/image" Target="../media/image711.png"/><Relationship Id="rId19" Type="http://schemas.openxmlformats.org/officeDocument/2006/relationships/image" Target="../media/image712.png"/><Relationship Id="rId20" Type="http://schemas.openxmlformats.org/officeDocument/2006/relationships/image" Target="../media/image713.png"/><Relationship Id="rId21" Type="http://schemas.openxmlformats.org/officeDocument/2006/relationships/image" Target="../media/image714.png"/><Relationship Id="rId22" Type="http://schemas.openxmlformats.org/officeDocument/2006/relationships/image" Target="../media/image715.png"/><Relationship Id="rId23" Type="http://schemas.openxmlformats.org/officeDocument/2006/relationships/image" Target="../media/image716.png"/><Relationship Id="rId24" Type="http://schemas.openxmlformats.org/officeDocument/2006/relationships/image" Target="../media/image717.png"/><Relationship Id="rId25" Type="http://schemas.openxmlformats.org/officeDocument/2006/relationships/image" Target="../media/image718.png"/><Relationship Id="rId26" Type="http://schemas.openxmlformats.org/officeDocument/2006/relationships/image" Target="../media/image719.png"/><Relationship Id="rId27" Type="http://schemas.openxmlformats.org/officeDocument/2006/relationships/image" Target="../media/image720.png"/><Relationship Id="rId28" Type="http://schemas.openxmlformats.org/officeDocument/2006/relationships/image" Target="../media/image721.png"/><Relationship Id="rId29" Type="http://schemas.openxmlformats.org/officeDocument/2006/relationships/image" Target="../media/image722.png"/><Relationship Id="rId30" Type="http://schemas.openxmlformats.org/officeDocument/2006/relationships/image" Target="../media/image723.png"/><Relationship Id="rId31" Type="http://schemas.openxmlformats.org/officeDocument/2006/relationships/image" Target="../media/image724.png"/><Relationship Id="rId32" Type="http://schemas.openxmlformats.org/officeDocument/2006/relationships/image" Target="../media/image725.png"/><Relationship Id="rId33" Type="http://schemas.openxmlformats.org/officeDocument/2006/relationships/image" Target="../media/image726.png"/><Relationship Id="rId34" Type="http://schemas.openxmlformats.org/officeDocument/2006/relationships/image" Target="../media/image727.png"/><Relationship Id="rId35" Type="http://schemas.openxmlformats.org/officeDocument/2006/relationships/image" Target="../media/image728.png"/><Relationship Id="rId36" Type="http://schemas.openxmlformats.org/officeDocument/2006/relationships/image" Target="../media/image729.png"/><Relationship Id="rId37" Type="http://schemas.openxmlformats.org/officeDocument/2006/relationships/image" Target="../media/image730.png"/><Relationship Id="rId38" Type="http://schemas.openxmlformats.org/officeDocument/2006/relationships/image" Target="../media/image731.png"/><Relationship Id="rId39" Type="http://schemas.openxmlformats.org/officeDocument/2006/relationships/image" Target="../media/image732.png"/><Relationship Id="rId40" Type="http://schemas.openxmlformats.org/officeDocument/2006/relationships/image" Target="../media/image733.png"/><Relationship Id="rId41" Type="http://schemas.openxmlformats.org/officeDocument/2006/relationships/image" Target="../media/image734.png"/><Relationship Id="rId42" Type="http://schemas.openxmlformats.org/officeDocument/2006/relationships/image" Target="../media/image73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6.png"/><Relationship Id="rId3" Type="http://schemas.openxmlformats.org/officeDocument/2006/relationships/image" Target="../media/image737.png"/><Relationship Id="rId4" Type="http://schemas.openxmlformats.org/officeDocument/2006/relationships/image" Target="../media/image738.png"/><Relationship Id="rId5" Type="http://schemas.openxmlformats.org/officeDocument/2006/relationships/image" Target="../media/image739.png"/><Relationship Id="rId6" Type="http://schemas.openxmlformats.org/officeDocument/2006/relationships/image" Target="../media/image740.png"/><Relationship Id="rId7" Type="http://schemas.openxmlformats.org/officeDocument/2006/relationships/image" Target="../media/image741.png"/><Relationship Id="rId8" Type="http://schemas.openxmlformats.org/officeDocument/2006/relationships/image" Target="../media/image742.png"/><Relationship Id="rId9" Type="http://schemas.openxmlformats.org/officeDocument/2006/relationships/image" Target="../media/image743.png"/><Relationship Id="rId10" Type="http://schemas.openxmlformats.org/officeDocument/2006/relationships/image" Target="../media/image744.png"/><Relationship Id="rId11" Type="http://schemas.openxmlformats.org/officeDocument/2006/relationships/image" Target="../media/image745.png"/><Relationship Id="rId12" Type="http://schemas.openxmlformats.org/officeDocument/2006/relationships/image" Target="../media/image746.png"/><Relationship Id="rId13" Type="http://schemas.openxmlformats.org/officeDocument/2006/relationships/image" Target="../media/image747.png"/><Relationship Id="rId14" Type="http://schemas.openxmlformats.org/officeDocument/2006/relationships/image" Target="../media/image748.png"/><Relationship Id="rId15" Type="http://schemas.openxmlformats.org/officeDocument/2006/relationships/image" Target="../media/image749.png"/><Relationship Id="rId16" Type="http://schemas.openxmlformats.org/officeDocument/2006/relationships/image" Target="../media/image750.png"/><Relationship Id="rId17" Type="http://schemas.openxmlformats.org/officeDocument/2006/relationships/image" Target="../media/image751.png"/><Relationship Id="rId18" Type="http://schemas.openxmlformats.org/officeDocument/2006/relationships/image" Target="../media/image752.png"/><Relationship Id="rId19" Type="http://schemas.openxmlformats.org/officeDocument/2006/relationships/image" Target="../media/image753.png"/><Relationship Id="rId20" Type="http://schemas.openxmlformats.org/officeDocument/2006/relationships/image" Target="../media/image754.png"/><Relationship Id="rId21" Type="http://schemas.openxmlformats.org/officeDocument/2006/relationships/image" Target="../media/image755.png"/><Relationship Id="rId22" Type="http://schemas.openxmlformats.org/officeDocument/2006/relationships/image" Target="../media/image756.png"/><Relationship Id="rId23" Type="http://schemas.openxmlformats.org/officeDocument/2006/relationships/image" Target="../media/image757.png"/><Relationship Id="rId24" Type="http://schemas.openxmlformats.org/officeDocument/2006/relationships/image" Target="../media/image758.png"/><Relationship Id="rId25" Type="http://schemas.openxmlformats.org/officeDocument/2006/relationships/image" Target="../media/image759.png"/><Relationship Id="rId26" Type="http://schemas.openxmlformats.org/officeDocument/2006/relationships/image" Target="../media/image760.png"/><Relationship Id="rId27" Type="http://schemas.openxmlformats.org/officeDocument/2006/relationships/image" Target="../media/image761.png"/><Relationship Id="rId28" Type="http://schemas.openxmlformats.org/officeDocument/2006/relationships/image" Target="../media/image762.png"/><Relationship Id="rId29" Type="http://schemas.openxmlformats.org/officeDocument/2006/relationships/image" Target="../media/image763.png"/><Relationship Id="rId30" Type="http://schemas.openxmlformats.org/officeDocument/2006/relationships/image" Target="../media/image764.png"/><Relationship Id="rId31" Type="http://schemas.openxmlformats.org/officeDocument/2006/relationships/image" Target="../media/image765.png"/><Relationship Id="rId32" Type="http://schemas.openxmlformats.org/officeDocument/2006/relationships/image" Target="../media/image766.png"/><Relationship Id="rId33" Type="http://schemas.openxmlformats.org/officeDocument/2006/relationships/image" Target="../media/image767.png"/><Relationship Id="rId34" Type="http://schemas.openxmlformats.org/officeDocument/2006/relationships/image" Target="../media/image768.png"/><Relationship Id="rId35" Type="http://schemas.openxmlformats.org/officeDocument/2006/relationships/image" Target="../media/image769.png"/><Relationship Id="rId36" Type="http://schemas.openxmlformats.org/officeDocument/2006/relationships/image" Target="../media/image770.png"/><Relationship Id="rId37" Type="http://schemas.openxmlformats.org/officeDocument/2006/relationships/image" Target="../media/image771.png"/><Relationship Id="rId38" Type="http://schemas.openxmlformats.org/officeDocument/2006/relationships/image" Target="../media/image772.png"/><Relationship Id="rId39" Type="http://schemas.openxmlformats.org/officeDocument/2006/relationships/image" Target="../media/image773.png"/><Relationship Id="rId40" Type="http://schemas.openxmlformats.org/officeDocument/2006/relationships/image" Target="../media/image774.png"/><Relationship Id="rId41" Type="http://schemas.openxmlformats.org/officeDocument/2006/relationships/image" Target="../media/image77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20" Type="http://schemas.openxmlformats.org/officeDocument/2006/relationships/image" Target="../media/image60.png"/><Relationship Id="rId21" Type="http://schemas.openxmlformats.org/officeDocument/2006/relationships/image" Target="../media/image61.png"/><Relationship Id="rId22" Type="http://schemas.openxmlformats.org/officeDocument/2006/relationships/image" Target="../media/image62.png"/><Relationship Id="rId23" Type="http://schemas.openxmlformats.org/officeDocument/2006/relationships/image" Target="../media/image63.png"/><Relationship Id="rId24" Type="http://schemas.openxmlformats.org/officeDocument/2006/relationships/image" Target="../media/image64.png"/><Relationship Id="rId25" Type="http://schemas.openxmlformats.org/officeDocument/2006/relationships/image" Target="../media/image65.png"/><Relationship Id="rId26" Type="http://schemas.openxmlformats.org/officeDocument/2006/relationships/image" Target="../media/image66.png"/><Relationship Id="rId27" Type="http://schemas.openxmlformats.org/officeDocument/2006/relationships/image" Target="../media/image67.png"/><Relationship Id="rId28" Type="http://schemas.openxmlformats.org/officeDocument/2006/relationships/image" Target="../media/image68.png"/><Relationship Id="rId29" Type="http://schemas.openxmlformats.org/officeDocument/2006/relationships/image" Target="../media/image69.png"/><Relationship Id="rId30" Type="http://schemas.openxmlformats.org/officeDocument/2006/relationships/image" Target="../media/image70.png"/><Relationship Id="rId31" Type="http://schemas.openxmlformats.org/officeDocument/2006/relationships/image" Target="../media/image71.png"/><Relationship Id="rId32" Type="http://schemas.openxmlformats.org/officeDocument/2006/relationships/image" Target="../media/image72.png"/><Relationship Id="rId33" Type="http://schemas.openxmlformats.org/officeDocument/2006/relationships/image" Target="../media/image73.png"/><Relationship Id="rId34" Type="http://schemas.openxmlformats.org/officeDocument/2006/relationships/image" Target="../media/image74.png"/><Relationship Id="rId35" Type="http://schemas.openxmlformats.org/officeDocument/2006/relationships/image" Target="../media/image75.png"/><Relationship Id="rId36" Type="http://schemas.openxmlformats.org/officeDocument/2006/relationships/image" Target="../media/image76.png"/><Relationship Id="rId37" Type="http://schemas.openxmlformats.org/officeDocument/2006/relationships/image" Target="../media/image77.png"/><Relationship Id="rId38" Type="http://schemas.openxmlformats.org/officeDocument/2006/relationships/image" Target="../media/image78.png"/><Relationship Id="rId39" Type="http://schemas.openxmlformats.org/officeDocument/2006/relationships/image" Target="../media/image79.png"/><Relationship Id="rId40" Type="http://schemas.openxmlformats.org/officeDocument/2006/relationships/image" Target="../media/image80.png"/><Relationship Id="rId41" Type="http://schemas.openxmlformats.org/officeDocument/2006/relationships/image" Target="../media/image81.png"/><Relationship Id="rId42" Type="http://schemas.openxmlformats.org/officeDocument/2006/relationships/image" Target="../media/image8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6.png"/><Relationship Id="rId3" Type="http://schemas.openxmlformats.org/officeDocument/2006/relationships/image" Target="../media/image777.png"/><Relationship Id="rId4" Type="http://schemas.openxmlformats.org/officeDocument/2006/relationships/image" Target="../media/image778.png"/><Relationship Id="rId5" Type="http://schemas.openxmlformats.org/officeDocument/2006/relationships/image" Target="../media/image779.png"/><Relationship Id="rId6" Type="http://schemas.openxmlformats.org/officeDocument/2006/relationships/image" Target="../media/image780.png"/><Relationship Id="rId7" Type="http://schemas.openxmlformats.org/officeDocument/2006/relationships/image" Target="../media/image781.png"/><Relationship Id="rId8" Type="http://schemas.openxmlformats.org/officeDocument/2006/relationships/image" Target="../media/image782.png"/><Relationship Id="rId9" Type="http://schemas.openxmlformats.org/officeDocument/2006/relationships/image" Target="../media/image783.png"/><Relationship Id="rId10" Type="http://schemas.openxmlformats.org/officeDocument/2006/relationships/image" Target="../media/image784.png"/><Relationship Id="rId11" Type="http://schemas.openxmlformats.org/officeDocument/2006/relationships/image" Target="../media/image785.png"/><Relationship Id="rId12" Type="http://schemas.openxmlformats.org/officeDocument/2006/relationships/image" Target="../media/image786.png"/><Relationship Id="rId13" Type="http://schemas.openxmlformats.org/officeDocument/2006/relationships/image" Target="../media/image787.png"/><Relationship Id="rId14" Type="http://schemas.openxmlformats.org/officeDocument/2006/relationships/image" Target="../media/image788.png"/><Relationship Id="rId15" Type="http://schemas.openxmlformats.org/officeDocument/2006/relationships/image" Target="../media/image789.png"/><Relationship Id="rId16" Type="http://schemas.openxmlformats.org/officeDocument/2006/relationships/image" Target="../media/image790.png"/><Relationship Id="rId17" Type="http://schemas.openxmlformats.org/officeDocument/2006/relationships/image" Target="../media/image791.png"/><Relationship Id="rId18" Type="http://schemas.openxmlformats.org/officeDocument/2006/relationships/image" Target="../media/image792.png"/><Relationship Id="rId19" Type="http://schemas.openxmlformats.org/officeDocument/2006/relationships/image" Target="../media/image793.png"/><Relationship Id="rId20" Type="http://schemas.openxmlformats.org/officeDocument/2006/relationships/image" Target="../media/image794.png"/><Relationship Id="rId21" Type="http://schemas.openxmlformats.org/officeDocument/2006/relationships/image" Target="../media/image795.png"/><Relationship Id="rId22" Type="http://schemas.openxmlformats.org/officeDocument/2006/relationships/image" Target="../media/image796.png"/><Relationship Id="rId23" Type="http://schemas.openxmlformats.org/officeDocument/2006/relationships/image" Target="../media/image797.png"/><Relationship Id="rId24" Type="http://schemas.openxmlformats.org/officeDocument/2006/relationships/image" Target="../media/image798.png"/><Relationship Id="rId25" Type="http://schemas.openxmlformats.org/officeDocument/2006/relationships/image" Target="../media/image799.png"/><Relationship Id="rId26" Type="http://schemas.openxmlformats.org/officeDocument/2006/relationships/image" Target="../media/image800.png"/><Relationship Id="rId27" Type="http://schemas.openxmlformats.org/officeDocument/2006/relationships/image" Target="../media/image801.png"/><Relationship Id="rId28" Type="http://schemas.openxmlformats.org/officeDocument/2006/relationships/image" Target="../media/image802.png"/><Relationship Id="rId29" Type="http://schemas.openxmlformats.org/officeDocument/2006/relationships/image" Target="../media/image803.png"/><Relationship Id="rId30" Type="http://schemas.openxmlformats.org/officeDocument/2006/relationships/image" Target="../media/image804.png"/><Relationship Id="rId31" Type="http://schemas.openxmlformats.org/officeDocument/2006/relationships/image" Target="../media/image805.png"/><Relationship Id="rId32" Type="http://schemas.openxmlformats.org/officeDocument/2006/relationships/image" Target="../media/image806.png"/><Relationship Id="rId33" Type="http://schemas.openxmlformats.org/officeDocument/2006/relationships/image" Target="../media/image807.png"/><Relationship Id="rId34" Type="http://schemas.openxmlformats.org/officeDocument/2006/relationships/image" Target="../media/image808.png"/><Relationship Id="rId35" Type="http://schemas.openxmlformats.org/officeDocument/2006/relationships/image" Target="../media/image809.png"/><Relationship Id="rId36" Type="http://schemas.openxmlformats.org/officeDocument/2006/relationships/image" Target="../media/image810.png"/><Relationship Id="rId37" Type="http://schemas.openxmlformats.org/officeDocument/2006/relationships/image" Target="../media/image811.png"/><Relationship Id="rId38" Type="http://schemas.openxmlformats.org/officeDocument/2006/relationships/image" Target="../media/image812.png"/><Relationship Id="rId39" Type="http://schemas.openxmlformats.org/officeDocument/2006/relationships/image" Target="../media/image813.png"/><Relationship Id="rId40" Type="http://schemas.openxmlformats.org/officeDocument/2006/relationships/image" Target="../media/image814.png"/><Relationship Id="rId41" Type="http://schemas.openxmlformats.org/officeDocument/2006/relationships/image" Target="../media/image81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6.png"/><Relationship Id="rId3" Type="http://schemas.openxmlformats.org/officeDocument/2006/relationships/image" Target="../media/image817.png"/><Relationship Id="rId4" Type="http://schemas.openxmlformats.org/officeDocument/2006/relationships/image" Target="../media/image818.png"/><Relationship Id="rId5" Type="http://schemas.openxmlformats.org/officeDocument/2006/relationships/image" Target="../media/image819.png"/><Relationship Id="rId6" Type="http://schemas.openxmlformats.org/officeDocument/2006/relationships/image" Target="../media/image820.png"/><Relationship Id="rId7" Type="http://schemas.openxmlformats.org/officeDocument/2006/relationships/image" Target="../media/image821.png"/><Relationship Id="rId8" Type="http://schemas.openxmlformats.org/officeDocument/2006/relationships/image" Target="../media/image822.png"/><Relationship Id="rId9" Type="http://schemas.openxmlformats.org/officeDocument/2006/relationships/image" Target="../media/image823.png"/><Relationship Id="rId10" Type="http://schemas.openxmlformats.org/officeDocument/2006/relationships/image" Target="../media/image824.png"/><Relationship Id="rId11" Type="http://schemas.openxmlformats.org/officeDocument/2006/relationships/image" Target="../media/image825.png"/><Relationship Id="rId12" Type="http://schemas.openxmlformats.org/officeDocument/2006/relationships/image" Target="../media/image826.png"/><Relationship Id="rId13" Type="http://schemas.openxmlformats.org/officeDocument/2006/relationships/image" Target="../media/image827.png"/><Relationship Id="rId14" Type="http://schemas.openxmlformats.org/officeDocument/2006/relationships/image" Target="../media/image828.png"/><Relationship Id="rId15" Type="http://schemas.openxmlformats.org/officeDocument/2006/relationships/image" Target="../media/image829.png"/><Relationship Id="rId16" Type="http://schemas.openxmlformats.org/officeDocument/2006/relationships/image" Target="../media/image830.png"/><Relationship Id="rId17" Type="http://schemas.openxmlformats.org/officeDocument/2006/relationships/image" Target="../media/image831.png"/><Relationship Id="rId18" Type="http://schemas.openxmlformats.org/officeDocument/2006/relationships/image" Target="../media/image832.png"/><Relationship Id="rId19" Type="http://schemas.openxmlformats.org/officeDocument/2006/relationships/image" Target="../media/image833.png"/><Relationship Id="rId20" Type="http://schemas.openxmlformats.org/officeDocument/2006/relationships/image" Target="../media/image834.png"/><Relationship Id="rId21" Type="http://schemas.openxmlformats.org/officeDocument/2006/relationships/image" Target="../media/image835.png"/><Relationship Id="rId22" Type="http://schemas.openxmlformats.org/officeDocument/2006/relationships/image" Target="../media/image836.png"/><Relationship Id="rId23" Type="http://schemas.openxmlformats.org/officeDocument/2006/relationships/image" Target="../media/image837.png"/><Relationship Id="rId24" Type="http://schemas.openxmlformats.org/officeDocument/2006/relationships/image" Target="../media/image838.png"/><Relationship Id="rId25" Type="http://schemas.openxmlformats.org/officeDocument/2006/relationships/image" Target="../media/image839.png"/><Relationship Id="rId26" Type="http://schemas.openxmlformats.org/officeDocument/2006/relationships/image" Target="../media/image840.png"/><Relationship Id="rId27" Type="http://schemas.openxmlformats.org/officeDocument/2006/relationships/image" Target="../media/image841.png"/><Relationship Id="rId28" Type="http://schemas.openxmlformats.org/officeDocument/2006/relationships/image" Target="../media/image842.png"/><Relationship Id="rId29" Type="http://schemas.openxmlformats.org/officeDocument/2006/relationships/image" Target="../media/image843.png"/><Relationship Id="rId30" Type="http://schemas.openxmlformats.org/officeDocument/2006/relationships/image" Target="../media/image844.png"/><Relationship Id="rId31" Type="http://schemas.openxmlformats.org/officeDocument/2006/relationships/image" Target="../media/image845.png"/><Relationship Id="rId32" Type="http://schemas.openxmlformats.org/officeDocument/2006/relationships/image" Target="../media/image846.png"/><Relationship Id="rId33" Type="http://schemas.openxmlformats.org/officeDocument/2006/relationships/image" Target="../media/image847.png"/><Relationship Id="rId34" Type="http://schemas.openxmlformats.org/officeDocument/2006/relationships/image" Target="../media/image848.png"/><Relationship Id="rId35" Type="http://schemas.openxmlformats.org/officeDocument/2006/relationships/image" Target="../media/image849.png"/><Relationship Id="rId36" Type="http://schemas.openxmlformats.org/officeDocument/2006/relationships/image" Target="../media/image850.png"/><Relationship Id="rId37" Type="http://schemas.openxmlformats.org/officeDocument/2006/relationships/image" Target="../media/image851.png"/><Relationship Id="rId38" Type="http://schemas.openxmlformats.org/officeDocument/2006/relationships/image" Target="../media/image852.png"/><Relationship Id="rId39" Type="http://schemas.openxmlformats.org/officeDocument/2006/relationships/image" Target="../media/image853.png"/><Relationship Id="rId40" Type="http://schemas.openxmlformats.org/officeDocument/2006/relationships/image" Target="../media/image854.png"/><Relationship Id="rId41" Type="http://schemas.openxmlformats.org/officeDocument/2006/relationships/image" Target="../media/image85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6.png"/><Relationship Id="rId3" Type="http://schemas.openxmlformats.org/officeDocument/2006/relationships/image" Target="../media/image857.png"/><Relationship Id="rId4" Type="http://schemas.openxmlformats.org/officeDocument/2006/relationships/image" Target="../media/image858.png"/><Relationship Id="rId5" Type="http://schemas.openxmlformats.org/officeDocument/2006/relationships/image" Target="../media/image859.png"/><Relationship Id="rId6" Type="http://schemas.openxmlformats.org/officeDocument/2006/relationships/image" Target="../media/image860.png"/><Relationship Id="rId7" Type="http://schemas.openxmlformats.org/officeDocument/2006/relationships/image" Target="../media/image861.png"/><Relationship Id="rId8" Type="http://schemas.openxmlformats.org/officeDocument/2006/relationships/image" Target="../media/image862.png"/><Relationship Id="rId9" Type="http://schemas.openxmlformats.org/officeDocument/2006/relationships/image" Target="../media/image863.png"/><Relationship Id="rId10" Type="http://schemas.openxmlformats.org/officeDocument/2006/relationships/image" Target="../media/image864.png"/><Relationship Id="rId11" Type="http://schemas.openxmlformats.org/officeDocument/2006/relationships/image" Target="../media/image865.png"/><Relationship Id="rId12" Type="http://schemas.openxmlformats.org/officeDocument/2006/relationships/image" Target="../media/image866.png"/><Relationship Id="rId13" Type="http://schemas.openxmlformats.org/officeDocument/2006/relationships/image" Target="../media/image867.png"/><Relationship Id="rId14" Type="http://schemas.openxmlformats.org/officeDocument/2006/relationships/image" Target="../media/image868.png"/><Relationship Id="rId15" Type="http://schemas.openxmlformats.org/officeDocument/2006/relationships/image" Target="../media/image869.png"/><Relationship Id="rId16" Type="http://schemas.openxmlformats.org/officeDocument/2006/relationships/image" Target="../media/image870.png"/><Relationship Id="rId17" Type="http://schemas.openxmlformats.org/officeDocument/2006/relationships/image" Target="../media/image871.png"/><Relationship Id="rId18" Type="http://schemas.openxmlformats.org/officeDocument/2006/relationships/image" Target="../media/image872.png"/><Relationship Id="rId19" Type="http://schemas.openxmlformats.org/officeDocument/2006/relationships/image" Target="../media/image873.png"/><Relationship Id="rId20" Type="http://schemas.openxmlformats.org/officeDocument/2006/relationships/image" Target="../media/image874.png"/><Relationship Id="rId21" Type="http://schemas.openxmlformats.org/officeDocument/2006/relationships/image" Target="../media/image875.png"/><Relationship Id="rId22" Type="http://schemas.openxmlformats.org/officeDocument/2006/relationships/image" Target="../media/image876.png"/><Relationship Id="rId23" Type="http://schemas.openxmlformats.org/officeDocument/2006/relationships/image" Target="../media/image877.png"/><Relationship Id="rId24" Type="http://schemas.openxmlformats.org/officeDocument/2006/relationships/image" Target="../media/image878.png"/><Relationship Id="rId25" Type="http://schemas.openxmlformats.org/officeDocument/2006/relationships/image" Target="../media/image879.png"/><Relationship Id="rId26" Type="http://schemas.openxmlformats.org/officeDocument/2006/relationships/image" Target="../media/image880.png"/><Relationship Id="rId27" Type="http://schemas.openxmlformats.org/officeDocument/2006/relationships/image" Target="../media/image881.png"/><Relationship Id="rId28" Type="http://schemas.openxmlformats.org/officeDocument/2006/relationships/image" Target="../media/image882.png"/><Relationship Id="rId29" Type="http://schemas.openxmlformats.org/officeDocument/2006/relationships/image" Target="../media/image883.png"/><Relationship Id="rId30" Type="http://schemas.openxmlformats.org/officeDocument/2006/relationships/image" Target="../media/image884.png"/><Relationship Id="rId31" Type="http://schemas.openxmlformats.org/officeDocument/2006/relationships/image" Target="../media/image885.png"/><Relationship Id="rId32" Type="http://schemas.openxmlformats.org/officeDocument/2006/relationships/image" Target="../media/image886.png"/><Relationship Id="rId33" Type="http://schemas.openxmlformats.org/officeDocument/2006/relationships/image" Target="../media/image887.png"/><Relationship Id="rId34" Type="http://schemas.openxmlformats.org/officeDocument/2006/relationships/image" Target="../media/image888.png"/><Relationship Id="rId35" Type="http://schemas.openxmlformats.org/officeDocument/2006/relationships/image" Target="../media/image889.png"/><Relationship Id="rId36" Type="http://schemas.openxmlformats.org/officeDocument/2006/relationships/image" Target="../media/image890.png"/><Relationship Id="rId37" Type="http://schemas.openxmlformats.org/officeDocument/2006/relationships/image" Target="../media/image891.png"/><Relationship Id="rId38" Type="http://schemas.openxmlformats.org/officeDocument/2006/relationships/image" Target="../media/image892.png"/><Relationship Id="rId39" Type="http://schemas.openxmlformats.org/officeDocument/2006/relationships/image" Target="../media/image893.png"/><Relationship Id="rId40" Type="http://schemas.openxmlformats.org/officeDocument/2006/relationships/image" Target="../media/image894.png"/><Relationship Id="rId41" Type="http://schemas.openxmlformats.org/officeDocument/2006/relationships/image" Target="../media/image89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6.png"/><Relationship Id="rId3" Type="http://schemas.openxmlformats.org/officeDocument/2006/relationships/image" Target="../media/image897.png"/><Relationship Id="rId4" Type="http://schemas.openxmlformats.org/officeDocument/2006/relationships/image" Target="../media/image898.png"/><Relationship Id="rId5" Type="http://schemas.openxmlformats.org/officeDocument/2006/relationships/image" Target="../media/image899.png"/><Relationship Id="rId6" Type="http://schemas.openxmlformats.org/officeDocument/2006/relationships/image" Target="../media/image900.png"/><Relationship Id="rId7" Type="http://schemas.openxmlformats.org/officeDocument/2006/relationships/image" Target="../media/image901.png"/><Relationship Id="rId8" Type="http://schemas.openxmlformats.org/officeDocument/2006/relationships/image" Target="../media/image902.png"/><Relationship Id="rId9" Type="http://schemas.openxmlformats.org/officeDocument/2006/relationships/image" Target="../media/image903.png"/><Relationship Id="rId10" Type="http://schemas.openxmlformats.org/officeDocument/2006/relationships/image" Target="../media/image904.png"/><Relationship Id="rId11" Type="http://schemas.openxmlformats.org/officeDocument/2006/relationships/image" Target="../media/image905.png"/><Relationship Id="rId12" Type="http://schemas.openxmlformats.org/officeDocument/2006/relationships/image" Target="../media/image906.png"/><Relationship Id="rId13" Type="http://schemas.openxmlformats.org/officeDocument/2006/relationships/image" Target="../media/image907.png"/><Relationship Id="rId14" Type="http://schemas.openxmlformats.org/officeDocument/2006/relationships/image" Target="../media/image908.png"/><Relationship Id="rId15" Type="http://schemas.openxmlformats.org/officeDocument/2006/relationships/image" Target="../media/image909.png"/><Relationship Id="rId16" Type="http://schemas.openxmlformats.org/officeDocument/2006/relationships/image" Target="../media/image910.png"/><Relationship Id="rId17" Type="http://schemas.openxmlformats.org/officeDocument/2006/relationships/image" Target="../media/image911.png"/><Relationship Id="rId18" Type="http://schemas.openxmlformats.org/officeDocument/2006/relationships/image" Target="../media/image912.png"/><Relationship Id="rId19" Type="http://schemas.openxmlformats.org/officeDocument/2006/relationships/image" Target="../media/image913.png"/><Relationship Id="rId20" Type="http://schemas.openxmlformats.org/officeDocument/2006/relationships/image" Target="../media/image914.png"/><Relationship Id="rId21" Type="http://schemas.openxmlformats.org/officeDocument/2006/relationships/image" Target="../media/image915.png"/><Relationship Id="rId22" Type="http://schemas.openxmlformats.org/officeDocument/2006/relationships/image" Target="../media/image916.png"/><Relationship Id="rId23" Type="http://schemas.openxmlformats.org/officeDocument/2006/relationships/image" Target="../media/image917.png"/><Relationship Id="rId24" Type="http://schemas.openxmlformats.org/officeDocument/2006/relationships/image" Target="../media/image918.png"/><Relationship Id="rId25" Type="http://schemas.openxmlformats.org/officeDocument/2006/relationships/image" Target="../media/image919.png"/><Relationship Id="rId26" Type="http://schemas.openxmlformats.org/officeDocument/2006/relationships/image" Target="../media/image920.png"/><Relationship Id="rId27" Type="http://schemas.openxmlformats.org/officeDocument/2006/relationships/image" Target="../media/image921.png"/><Relationship Id="rId28" Type="http://schemas.openxmlformats.org/officeDocument/2006/relationships/image" Target="../media/image922.png"/><Relationship Id="rId29" Type="http://schemas.openxmlformats.org/officeDocument/2006/relationships/image" Target="../media/image923.png"/><Relationship Id="rId30" Type="http://schemas.openxmlformats.org/officeDocument/2006/relationships/image" Target="../media/image924.png"/><Relationship Id="rId31" Type="http://schemas.openxmlformats.org/officeDocument/2006/relationships/image" Target="../media/image925.png"/><Relationship Id="rId32" Type="http://schemas.openxmlformats.org/officeDocument/2006/relationships/image" Target="../media/image926.png"/><Relationship Id="rId33" Type="http://schemas.openxmlformats.org/officeDocument/2006/relationships/image" Target="../media/image927.png"/><Relationship Id="rId34" Type="http://schemas.openxmlformats.org/officeDocument/2006/relationships/image" Target="../media/image928.png"/><Relationship Id="rId35" Type="http://schemas.openxmlformats.org/officeDocument/2006/relationships/image" Target="../media/image929.png"/><Relationship Id="rId36" Type="http://schemas.openxmlformats.org/officeDocument/2006/relationships/image" Target="../media/image930.png"/><Relationship Id="rId37" Type="http://schemas.openxmlformats.org/officeDocument/2006/relationships/image" Target="../media/image931.png"/><Relationship Id="rId38" Type="http://schemas.openxmlformats.org/officeDocument/2006/relationships/image" Target="../media/image932.png"/><Relationship Id="rId39" Type="http://schemas.openxmlformats.org/officeDocument/2006/relationships/image" Target="../media/image933.png"/><Relationship Id="rId40" Type="http://schemas.openxmlformats.org/officeDocument/2006/relationships/image" Target="../media/image934.png"/><Relationship Id="rId41" Type="http://schemas.openxmlformats.org/officeDocument/2006/relationships/image" Target="../media/image935.png"/><Relationship Id="rId42" Type="http://schemas.openxmlformats.org/officeDocument/2006/relationships/image" Target="../media/image93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7.png"/><Relationship Id="rId3" Type="http://schemas.openxmlformats.org/officeDocument/2006/relationships/image" Target="../media/image938.png"/><Relationship Id="rId4" Type="http://schemas.openxmlformats.org/officeDocument/2006/relationships/image" Target="../media/image939.png"/><Relationship Id="rId5" Type="http://schemas.openxmlformats.org/officeDocument/2006/relationships/image" Target="../media/image940.png"/><Relationship Id="rId6" Type="http://schemas.openxmlformats.org/officeDocument/2006/relationships/image" Target="../media/image941.png"/><Relationship Id="rId7" Type="http://schemas.openxmlformats.org/officeDocument/2006/relationships/image" Target="../media/image942.png"/><Relationship Id="rId8" Type="http://schemas.openxmlformats.org/officeDocument/2006/relationships/image" Target="../media/image943.png"/><Relationship Id="rId9" Type="http://schemas.openxmlformats.org/officeDocument/2006/relationships/image" Target="../media/image944.png"/><Relationship Id="rId10" Type="http://schemas.openxmlformats.org/officeDocument/2006/relationships/image" Target="../media/image945.png"/><Relationship Id="rId11" Type="http://schemas.openxmlformats.org/officeDocument/2006/relationships/image" Target="../media/image946.png"/><Relationship Id="rId12" Type="http://schemas.openxmlformats.org/officeDocument/2006/relationships/image" Target="../media/image947.png"/><Relationship Id="rId13" Type="http://schemas.openxmlformats.org/officeDocument/2006/relationships/image" Target="../media/image948.png"/><Relationship Id="rId14" Type="http://schemas.openxmlformats.org/officeDocument/2006/relationships/image" Target="../media/image949.png"/><Relationship Id="rId15" Type="http://schemas.openxmlformats.org/officeDocument/2006/relationships/image" Target="../media/image950.png"/><Relationship Id="rId16" Type="http://schemas.openxmlformats.org/officeDocument/2006/relationships/image" Target="../media/image951.png"/><Relationship Id="rId17" Type="http://schemas.openxmlformats.org/officeDocument/2006/relationships/image" Target="../media/image952.png"/><Relationship Id="rId18" Type="http://schemas.openxmlformats.org/officeDocument/2006/relationships/image" Target="../media/image953.png"/><Relationship Id="rId19" Type="http://schemas.openxmlformats.org/officeDocument/2006/relationships/image" Target="../media/image954.png"/><Relationship Id="rId20" Type="http://schemas.openxmlformats.org/officeDocument/2006/relationships/image" Target="../media/image955.png"/><Relationship Id="rId21" Type="http://schemas.openxmlformats.org/officeDocument/2006/relationships/image" Target="../media/image956.png"/><Relationship Id="rId22" Type="http://schemas.openxmlformats.org/officeDocument/2006/relationships/image" Target="../media/image957.png"/><Relationship Id="rId23" Type="http://schemas.openxmlformats.org/officeDocument/2006/relationships/image" Target="../media/image958.png"/><Relationship Id="rId24" Type="http://schemas.openxmlformats.org/officeDocument/2006/relationships/image" Target="../media/image959.png"/><Relationship Id="rId25" Type="http://schemas.openxmlformats.org/officeDocument/2006/relationships/image" Target="../media/image960.png"/><Relationship Id="rId26" Type="http://schemas.openxmlformats.org/officeDocument/2006/relationships/image" Target="../media/image961.png"/><Relationship Id="rId27" Type="http://schemas.openxmlformats.org/officeDocument/2006/relationships/image" Target="../media/image962.png"/><Relationship Id="rId28" Type="http://schemas.openxmlformats.org/officeDocument/2006/relationships/image" Target="../media/image963.png"/><Relationship Id="rId29" Type="http://schemas.openxmlformats.org/officeDocument/2006/relationships/image" Target="../media/image964.png"/><Relationship Id="rId30" Type="http://schemas.openxmlformats.org/officeDocument/2006/relationships/image" Target="../media/image965.png"/><Relationship Id="rId31" Type="http://schemas.openxmlformats.org/officeDocument/2006/relationships/image" Target="../media/image966.png"/><Relationship Id="rId32" Type="http://schemas.openxmlformats.org/officeDocument/2006/relationships/image" Target="../media/image967.png"/><Relationship Id="rId33" Type="http://schemas.openxmlformats.org/officeDocument/2006/relationships/image" Target="../media/image968.png"/><Relationship Id="rId34" Type="http://schemas.openxmlformats.org/officeDocument/2006/relationships/image" Target="../media/image969.png"/><Relationship Id="rId35" Type="http://schemas.openxmlformats.org/officeDocument/2006/relationships/image" Target="../media/image970.png"/><Relationship Id="rId36" Type="http://schemas.openxmlformats.org/officeDocument/2006/relationships/image" Target="../media/image971.png"/><Relationship Id="rId37" Type="http://schemas.openxmlformats.org/officeDocument/2006/relationships/image" Target="../media/image972.png"/><Relationship Id="rId38" Type="http://schemas.openxmlformats.org/officeDocument/2006/relationships/image" Target="../media/image973.png"/><Relationship Id="rId39" Type="http://schemas.openxmlformats.org/officeDocument/2006/relationships/image" Target="../media/image974.png"/><Relationship Id="rId40" Type="http://schemas.openxmlformats.org/officeDocument/2006/relationships/image" Target="../media/image97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6.png"/><Relationship Id="rId3" Type="http://schemas.openxmlformats.org/officeDocument/2006/relationships/image" Target="../media/image977.png"/><Relationship Id="rId4" Type="http://schemas.openxmlformats.org/officeDocument/2006/relationships/image" Target="../media/image978.png"/><Relationship Id="rId5" Type="http://schemas.openxmlformats.org/officeDocument/2006/relationships/image" Target="../media/image979.png"/><Relationship Id="rId6" Type="http://schemas.openxmlformats.org/officeDocument/2006/relationships/image" Target="../media/image980.png"/><Relationship Id="rId7" Type="http://schemas.openxmlformats.org/officeDocument/2006/relationships/image" Target="../media/image981.png"/><Relationship Id="rId8" Type="http://schemas.openxmlformats.org/officeDocument/2006/relationships/image" Target="../media/image982.png"/><Relationship Id="rId9" Type="http://schemas.openxmlformats.org/officeDocument/2006/relationships/image" Target="../media/image983.png"/><Relationship Id="rId10" Type="http://schemas.openxmlformats.org/officeDocument/2006/relationships/image" Target="../media/image984.png"/><Relationship Id="rId11" Type="http://schemas.openxmlformats.org/officeDocument/2006/relationships/image" Target="../media/image985.png"/><Relationship Id="rId12" Type="http://schemas.openxmlformats.org/officeDocument/2006/relationships/image" Target="../media/image986.png"/><Relationship Id="rId13" Type="http://schemas.openxmlformats.org/officeDocument/2006/relationships/image" Target="../media/image987.png"/><Relationship Id="rId14" Type="http://schemas.openxmlformats.org/officeDocument/2006/relationships/image" Target="../media/image988.png"/><Relationship Id="rId15" Type="http://schemas.openxmlformats.org/officeDocument/2006/relationships/image" Target="../media/image989.png"/><Relationship Id="rId16" Type="http://schemas.openxmlformats.org/officeDocument/2006/relationships/image" Target="../media/image990.png"/><Relationship Id="rId17" Type="http://schemas.openxmlformats.org/officeDocument/2006/relationships/image" Target="../media/image991.png"/><Relationship Id="rId18" Type="http://schemas.openxmlformats.org/officeDocument/2006/relationships/image" Target="../media/image992.png"/><Relationship Id="rId19" Type="http://schemas.openxmlformats.org/officeDocument/2006/relationships/image" Target="../media/image993.png"/><Relationship Id="rId20" Type="http://schemas.openxmlformats.org/officeDocument/2006/relationships/image" Target="../media/image994.png"/><Relationship Id="rId21" Type="http://schemas.openxmlformats.org/officeDocument/2006/relationships/image" Target="../media/image995.png"/><Relationship Id="rId22" Type="http://schemas.openxmlformats.org/officeDocument/2006/relationships/image" Target="../media/image996.png"/><Relationship Id="rId23" Type="http://schemas.openxmlformats.org/officeDocument/2006/relationships/image" Target="../media/image997.png"/><Relationship Id="rId24" Type="http://schemas.openxmlformats.org/officeDocument/2006/relationships/image" Target="../media/image998.png"/><Relationship Id="rId25" Type="http://schemas.openxmlformats.org/officeDocument/2006/relationships/image" Target="../media/image999.png"/><Relationship Id="rId26" Type="http://schemas.openxmlformats.org/officeDocument/2006/relationships/image" Target="../media/image1000.png"/><Relationship Id="rId27" Type="http://schemas.openxmlformats.org/officeDocument/2006/relationships/image" Target="../media/image1001.png"/><Relationship Id="rId28" Type="http://schemas.openxmlformats.org/officeDocument/2006/relationships/image" Target="../media/image1002.png"/><Relationship Id="rId29" Type="http://schemas.openxmlformats.org/officeDocument/2006/relationships/image" Target="../media/image1003.png"/><Relationship Id="rId30" Type="http://schemas.openxmlformats.org/officeDocument/2006/relationships/image" Target="../media/image1004.png"/><Relationship Id="rId31" Type="http://schemas.openxmlformats.org/officeDocument/2006/relationships/image" Target="../media/image1005.png"/><Relationship Id="rId32" Type="http://schemas.openxmlformats.org/officeDocument/2006/relationships/image" Target="../media/image1006.png"/><Relationship Id="rId33" Type="http://schemas.openxmlformats.org/officeDocument/2006/relationships/image" Target="../media/image1007.png"/><Relationship Id="rId34" Type="http://schemas.openxmlformats.org/officeDocument/2006/relationships/image" Target="../media/image1008.png"/><Relationship Id="rId35" Type="http://schemas.openxmlformats.org/officeDocument/2006/relationships/image" Target="../media/image1009.png"/><Relationship Id="rId36" Type="http://schemas.openxmlformats.org/officeDocument/2006/relationships/image" Target="../media/image1010.png"/><Relationship Id="rId37" Type="http://schemas.openxmlformats.org/officeDocument/2006/relationships/image" Target="../media/image1011.png"/><Relationship Id="rId38" Type="http://schemas.openxmlformats.org/officeDocument/2006/relationships/image" Target="../media/image1012.png"/><Relationship Id="rId39" Type="http://schemas.openxmlformats.org/officeDocument/2006/relationships/image" Target="../media/image1013.png"/><Relationship Id="rId40" Type="http://schemas.openxmlformats.org/officeDocument/2006/relationships/image" Target="../media/image1014.png"/><Relationship Id="rId41" Type="http://schemas.openxmlformats.org/officeDocument/2006/relationships/image" Target="../media/image1015.png"/><Relationship Id="rId42" Type="http://schemas.openxmlformats.org/officeDocument/2006/relationships/image" Target="../media/image101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7.png"/><Relationship Id="rId3" Type="http://schemas.openxmlformats.org/officeDocument/2006/relationships/image" Target="../media/image1018.png"/><Relationship Id="rId4" Type="http://schemas.openxmlformats.org/officeDocument/2006/relationships/image" Target="../media/image1019.png"/><Relationship Id="rId5" Type="http://schemas.openxmlformats.org/officeDocument/2006/relationships/image" Target="../media/image1020.png"/><Relationship Id="rId6" Type="http://schemas.openxmlformats.org/officeDocument/2006/relationships/image" Target="../media/image1021.png"/><Relationship Id="rId7" Type="http://schemas.openxmlformats.org/officeDocument/2006/relationships/image" Target="../media/image1022.png"/><Relationship Id="rId8" Type="http://schemas.openxmlformats.org/officeDocument/2006/relationships/image" Target="../media/image1023.png"/><Relationship Id="rId9" Type="http://schemas.openxmlformats.org/officeDocument/2006/relationships/image" Target="../media/image1024.png"/><Relationship Id="rId10" Type="http://schemas.openxmlformats.org/officeDocument/2006/relationships/image" Target="../media/image1025.png"/><Relationship Id="rId11" Type="http://schemas.openxmlformats.org/officeDocument/2006/relationships/image" Target="../media/image1026.png"/><Relationship Id="rId12" Type="http://schemas.openxmlformats.org/officeDocument/2006/relationships/image" Target="../media/image1027.png"/><Relationship Id="rId13" Type="http://schemas.openxmlformats.org/officeDocument/2006/relationships/image" Target="../media/image1028.png"/><Relationship Id="rId14" Type="http://schemas.openxmlformats.org/officeDocument/2006/relationships/image" Target="../media/image1029.png"/><Relationship Id="rId15" Type="http://schemas.openxmlformats.org/officeDocument/2006/relationships/image" Target="../media/image1030.png"/><Relationship Id="rId16" Type="http://schemas.openxmlformats.org/officeDocument/2006/relationships/image" Target="../media/image1031.png"/><Relationship Id="rId17" Type="http://schemas.openxmlformats.org/officeDocument/2006/relationships/image" Target="../media/image1032.png"/><Relationship Id="rId18" Type="http://schemas.openxmlformats.org/officeDocument/2006/relationships/image" Target="../media/image1033.png"/><Relationship Id="rId19" Type="http://schemas.openxmlformats.org/officeDocument/2006/relationships/image" Target="../media/image1034.png"/><Relationship Id="rId20" Type="http://schemas.openxmlformats.org/officeDocument/2006/relationships/image" Target="../media/image1035.png"/><Relationship Id="rId21" Type="http://schemas.openxmlformats.org/officeDocument/2006/relationships/image" Target="../media/image1036.png"/><Relationship Id="rId22" Type="http://schemas.openxmlformats.org/officeDocument/2006/relationships/image" Target="../media/image1037.png"/><Relationship Id="rId23" Type="http://schemas.openxmlformats.org/officeDocument/2006/relationships/image" Target="../media/image1038.png"/><Relationship Id="rId24" Type="http://schemas.openxmlformats.org/officeDocument/2006/relationships/image" Target="../media/image1039.png"/><Relationship Id="rId25" Type="http://schemas.openxmlformats.org/officeDocument/2006/relationships/image" Target="../media/image1040.png"/><Relationship Id="rId26" Type="http://schemas.openxmlformats.org/officeDocument/2006/relationships/image" Target="../media/image1041.png"/><Relationship Id="rId27" Type="http://schemas.openxmlformats.org/officeDocument/2006/relationships/image" Target="../media/image1042.png"/><Relationship Id="rId28" Type="http://schemas.openxmlformats.org/officeDocument/2006/relationships/image" Target="../media/image1043.png"/><Relationship Id="rId29" Type="http://schemas.openxmlformats.org/officeDocument/2006/relationships/image" Target="../media/image1044.png"/><Relationship Id="rId30" Type="http://schemas.openxmlformats.org/officeDocument/2006/relationships/image" Target="../media/image1045.png"/><Relationship Id="rId31" Type="http://schemas.openxmlformats.org/officeDocument/2006/relationships/image" Target="../media/image1046.png"/><Relationship Id="rId32" Type="http://schemas.openxmlformats.org/officeDocument/2006/relationships/image" Target="../media/image1047.png"/><Relationship Id="rId33" Type="http://schemas.openxmlformats.org/officeDocument/2006/relationships/image" Target="../media/image1048.png"/><Relationship Id="rId34" Type="http://schemas.openxmlformats.org/officeDocument/2006/relationships/image" Target="../media/image1049.png"/><Relationship Id="rId35" Type="http://schemas.openxmlformats.org/officeDocument/2006/relationships/image" Target="../media/image1050.png"/><Relationship Id="rId36" Type="http://schemas.openxmlformats.org/officeDocument/2006/relationships/image" Target="../media/image1051.png"/><Relationship Id="rId37" Type="http://schemas.openxmlformats.org/officeDocument/2006/relationships/image" Target="../media/image1052.png"/><Relationship Id="rId38" Type="http://schemas.openxmlformats.org/officeDocument/2006/relationships/image" Target="../media/image1053.png"/><Relationship Id="rId39" Type="http://schemas.openxmlformats.org/officeDocument/2006/relationships/image" Target="../media/image1054.png"/><Relationship Id="rId40" Type="http://schemas.openxmlformats.org/officeDocument/2006/relationships/image" Target="../media/image1055.png"/><Relationship Id="rId41" Type="http://schemas.openxmlformats.org/officeDocument/2006/relationships/image" Target="../media/image1056.png"/><Relationship Id="rId42" Type="http://schemas.openxmlformats.org/officeDocument/2006/relationships/image" Target="../media/image105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8.png"/><Relationship Id="rId3" Type="http://schemas.openxmlformats.org/officeDocument/2006/relationships/image" Target="../media/image1059.png"/><Relationship Id="rId4" Type="http://schemas.openxmlformats.org/officeDocument/2006/relationships/image" Target="../media/image1060.png"/><Relationship Id="rId5" Type="http://schemas.openxmlformats.org/officeDocument/2006/relationships/image" Target="../media/image1061.png"/><Relationship Id="rId6" Type="http://schemas.openxmlformats.org/officeDocument/2006/relationships/image" Target="../media/image1062.png"/><Relationship Id="rId7" Type="http://schemas.openxmlformats.org/officeDocument/2006/relationships/image" Target="../media/image1063.png"/><Relationship Id="rId8" Type="http://schemas.openxmlformats.org/officeDocument/2006/relationships/image" Target="../media/image1064.png"/><Relationship Id="rId9" Type="http://schemas.openxmlformats.org/officeDocument/2006/relationships/image" Target="../media/image1065.png"/><Relationship Id="rId10" Type="http://schemas.openxmlformats.org/officeDocument/2006/relationships/image" Target="../media/image1066.png"/><Relationship Id="rId11" Type="http://schemas.openxmlformats.org/officeDocument/2006/relationships/image" Target="../media/image1067.png"/><Relationship Id="rId12" Type="http://schemas.openxmlformats.org/officeDocument/2006/relationships/image" Target="../media/image1068.png"/><Relationship Id="rId13" Type="http://schemas.openxmlformats.org/officeDocument/2006/relationships/image" Target="../media/image1069.png"/><Relationship Id="rId14" Type="http://schemas.openxmlformats.org/officeDocument/2006/relationships/image" Target="../media/image1070.png"/><Relationship Id="rId15" Type="http://schemas.openxmlformats.org/officeDocument/2006/relationships/image" Target="../media/image1071.png"/><Relationship Id="rId16" Type="http://schemas.openxmlformats.org/officeDocument/2006/relationships/image" Target="../media/image1072.png"/><Relationship Id="rId17" Type="http://schemas.openxmlformats.org/officeDocument/2006/relationships/image" Target="../media/image1073.png"/><Relationship Id="rId18" Type="http://schemas.openxmlformats.org/officeDocument/2006/relationships/image" Target="../media/image1074.png"/><Relationship Id="rId19" Type="http://schemas.openxmlformats.org/officeDocument/2006/relationships/image" Target="../media/image1075.png"/><Relationship Id="rId20" Type="http://schemas.openxmlformats.org/officeDocument/2006/relationships/image" Target="../media/image1076.png"/><Relationship Id="rId21" Type="http://schemas.openxmlformats.org/officeDocument/2006/relationships/image" Target="../media/image1077.png"/><Relationship Id="rId22" Type="http://schemas.openxmlformats.org/officeDocument/2006/relationships/image" Target="../media/image1078.png"/><Relationship Id="rId23" Type="http://schemas.openxmlformats.org/officeDocument/2006/relationships/image" Target="../media/image1079.png"/><Relationship Id="rId24" Type="http://schemas.openxmlformats.org/officeDocument/2006/relationships/image" Target="../media/image1080.png"/><Relationship Id="rId25" Type="http://schemas.openxmlformats.org/officeDocument/2006/relationships/image" Target="../media/image1081.png"/><Relationship Id="rId26" Type="http://schemas.openxmlformats.org/officeDocument/2006/relationships/image" Target="../media/image1082.png"/><Relationship Id="rId27" Type="http://schemas.openxmlformats.org/officeDocument/2006/relationships/image" Target="../media/image1083.png"/><Relationship Id="rId28" Type="http://schemas.openxmlformats.org/officeDocument/2006/relationships/image" Target="../media/image1084.png"/><Relationship Id="rId29" Type="http://schemas.openxmlformats.org/officeDocument/2006/relationships/image" Target="../media/image1085.png"/><Relationship Id="rId30" Type="http://schemas.openxmlformats.org/officeDocument/2006/relationships/image" Target="../media/image1086.png"/><Relationship Id="rId31" Type="http://schemas.openxmlformats.org/officeDocument/2006/relationships/image" Target="../media/image1087.png"/><Relationship Id="rId32" Type="http://schemas.openxmlformats.org/officeDocument/2006/relationships/image" Target="../media/image1088.png"/><Relationship Id="rId33" Type="http://schemas.openxmlformats.org/officeDocument/2006/relationships/image" Target="../media/image1089.png"/><Relationship Id="rId34" Type="http://schemas.openxmlformats.org/officeDocument/2006/relationships/image" Target="../media/image1090.png"/><Relationship Id="rId35" Type="http://schemas.openxmlformats.org/officeDocument/2006/relationships/image" Target="../media/image1091.png"/><Relationship Id="rId36" Type="http://schemas.openxmlformats.org/officeDocument/2006/relationships/image" Target="../media/image1092.png"/><Relationship Id="rId37" Type="http://schemas.openxmlformats.org/officeDocument/2006/relationships/image" Target="../media/image1093.png"/><Relationship Id="rId38" Type="http://schemas.openxmlformats.org/officeDocument/2006/relationships/image" Target="../media/image1094.png"/><Relationship Id="rId39" Type="http://schemas.openxmlformats.org/officeDocument/2006/relationships/image" Target="../media/image1095.png"/><Relationship Id="rId40" Type="http://schemas.openxmlformats.org/officeDocument/2006/relationships/image" Target="../media/image1096.png"/><Relationship Id="rId41" Type="http://schemas.openxmlformats.org/officeDocument/2006/relationships/image" Target="../media/image1097.png"/><Relationship Id="rId42" Type="http://schemas.openxmlformats.org/officeDocument/2006/relationships/image" Target="../media/image109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9.png"/><Relationship Id="rId3" Type="http://schemas.openxmlformats.org/officeDocument/2006/relationships/image" Target="../media/image1100.png"/><Relationship Id="rId4" Type="http://schemas.openxmlformats.org/officeDocument/2006/relationships/image" Target="../media/image1101.png"/><Relationship Id="rId5" Type="http://schemas.openxmlformats.org/officeDocument/2006/relationships/image" Target="../media/image1102.png"/><Relationship Id="rId6" Type="http://schemas.openxmlformats.org/officeDocument/2006/relationships/image" Target="../media/image1103.png"/><Relationship Id="rId7" Type="http://schemas.openxmlformats.org/officeDocument/2006/relationships/image" Target="../media/image1104.png"/><Relationship Id="rId8" Type="http://schemas.openxmlformats.org/officeDocument/2006/relationships/image" Target="../media/image1105.png"/><Relationship Id="rId9" Type="http://schemas.openxmlformats.org/officeDocument/2006/relationships/image" Target="../media/image1106.png"/><Relationship Id="rId10" Type="http://schemas.openxmlformats.org/officeDocument/2006/relationships/image" Target="../media/image1107.png"/><Relationship Id="rId11" Type="http://schemas.openxmlformats.org/officeDocument/2006/relationships/image" Target="../media/image1108.png"/><Relationship Id="rId12" Type="http://schemas.openxmlformats.org/officeDocument/2006/relationships/image" Target="../media/image1109.png"/><Relationship Id="rId13" Type="http://schemas.openxmlformats.org/officeDocument/2006/relationships/image" Target="../media/image1110.png"/><Relationship Id="rId14" Type="http://schemas.openxmlformats.org/officeDocument/2006/relationships/image" Target="../media/image1111.png"/><Relationship Id="rId15" Type="http://schemas.openxmlformats.org/officeDocument/2006/relationships/image" Target="../media/image1112.png"/><Relationship Id="rId16" Type="http://schemas.openxmlformats.org/officeDocument/2006/relationships/image" Target="../media/image1113.png"/><Relationship Id="rId17" Type="http://schemas.openxmlformats.org/officeDocument/2006/relationships/image" Target="../media/image1114.png"/><Relationship Id="rId18" Type="http://schemas.openxmlformats.org/officeDocument/2006/relationships/image" Target="../media/image1115.png"/><Relationship Id="rId19" Type="http://schemas.openxmlformats.org/officeDocument/2006/relationships/image" Target="../media/image1116.png"/><Relationship Id="rId20" Type="http://schemas.openxmlformats.org/officeDocument/2006/relationships/image" Target="../media/image1117.png"/><Relationship Id="rId21" Type="http://schemas.openxmlformats.org/officeDocument/2006/relationships/image" Target="../media/image1118.png"/><Relationship Id="rId22" Type="http://schemas.openxmlformats.org/officeDocument/2006/relationships/image" Target="../media/image1119.png"/><Relationship Id="rId23" Type="http://schemas.openxmlformats.org/officeDocument/2006/relationships/image" Target="../media/image1120.png"/><Relationship Id="rId24" Type="http://schemas.openxmlformats.org/officeDocument/2006/relationships/image" Target="../media/image1121.png"/><Relationship Id="rId25" Type="http://schemas.openxmlformats.org/officeDocument/2006/relationships/image" Target="../media/image1122.png"/><Relationship Id="rId26" Type="http://schemas.openxmlformats.org/officeDocument/2006/relationships/image" Target="../media/image1123.png"/><Relationship Id="rId27" Type="http://schemas.openxmlformats.org/officeDocument/2006/relationships/image" Target="../media/image1124.png"/><Relationship Id="rId28" Type="http://schemas.openxmlformats.org/officeDocument/2006/relationships/image" Target="../media/image1125.png"/><Relationship Id="rId29" Type="http://schemas.openxmlformats.org/officeDocument/2006/relationships/image" Target="../media/image1126.png"/><Relationship Id="rId30" Type="http://schemas.openxmlformats.org/officeDocument/2006/relationships/image" Target="../media/image1127.png"/><Relationship Id="rId31" Type="http://schemas.openxmlformats.org/officeDocument/2006/relationships/image" Target="../media/image1128.png"/><Relationship Id="rId32" Type="http://schemas.openxmlformats.org/officeDocument/2006/relationships/image" Target="../media/image1129.png"/><Relationship Id="rId33" Type="http://schemas.openxmlformats.org/officeDocument/2006/relationships/image" Target="../media/image1130.png"/><Relationship Id="rId34" Type="http://schemas.openxmlformats.org/officeDocument/2006/relationships/image" Target="../media/image1131.png"/><Relationship Id="rId35" Type="http://schemas.openxmlformats.org/officeDocument/2006/relationships/image" Target="../media/image1132.png"/><Relationship Id="rId36" Type="http://schemas.openxmlformats.org/officeDocument/2006/relationships/image" Target="../media/image1133.png"/><Relationship Id="rId37" Type="http://schemas.openxmlformats.org/officeDocument/2006/relationships/image" Target="../media/image1134.png"/><Relationship Id="rId38" Type="http://schemas.openxmlformats.org/officeDocument/2006/relationships/image" Target="../media/image1135.png"/><Relationship Id="rId39" Type="http://schemas.openxmlformats.org/officeDocument/2006/relationships/image" Target="../media/image1136.png"/><Relationship Id="rId40" Type="http://schemas.openxmlformats.org/officeDocument/2006/relationships/image" Target="../media/image113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8.png"/><Relationship Id="rId3" Type="http://schemas.openxmlformats.org/officeDocument/2006/relationships/image" Target="../media/image1139.png"/><Relationship Id="rId4" Type="http://schemas.openxmlformats.org/officeDocument/2006/relationships/image" Target="../media/image1140.png"/><Relationship Id="rId5" Type="http://schemas.openxmlformats.org/officeDocument/2006/relationships/image" Target="../media/image1141.png"/><Relationship Id="rId6" Type="http://schemas.openxmlformats.org/officeDocument/2006/relationships/image" Target="../media/image1142.png"/><Relationship Id="rId7" Type="http://schemas.openxmlformats.org/officeDocument/2006/relationships/image" Target="../media/image1143.png"/><Relationship Id="rId8" Type="http://schemas.openxmlformats.org/officeDocument/2006/relationships/image" Target="../media/image1144.png"/><Relationship Id="rId9" Type="http://schemas.openxmlformats.org/officeDocument/2006/relationships/image" Target="../media/image1145.png"/><Relationship Id="rId10" Type="http://schemas.openxmlformats.org/officeDocument/2006/relationships/image" Target="../media/image1146.png"/><Relationship Id="rId11" Type="http://schemas.openxmlformats.org/officeDocument/2006/relationships/image" Target="../media/image1147.png"/><Relationship Id="rId12" Type="http://schemas.openxmlformats.org/officeDocument/2006/relationships/image" Target="../media/image1148.png"/><Relationship Id="rId13" Type="http://schemas.openxmlformats.org/officeDocument/2006/relationships/image" Target="../media/image1149.png"/><Relationship Id="rId14" Type="http://schemas.openxmlformats.org/officeDocument/2006/relationships/image" Target="../media/image1150.png"/><Relationship Id="rId15" Type="http://schemas.openxmlformats.org/officeDocument/2006/relationships/image" Target="../media/image1151.png"/><Relationship Id="rId16" Type="http://schemas.openxmlformats.org/officeDocument/2006/relationships/image" Target="../media/image1152.png"/><Relationship Id="rId17" Type="http://schemas.openxmlformats.org/officeDocument/2006/relationships/image" Target="../media/image1153.png"/><Relationship Id="rId18" Type="http://schemas.openxmlformats.org/officeDocument/2006/relationships/image" Target="../media/image1154.png"/><Relationship Id="rId19" Type="http://schemas.openxmlformats.org/officeDocument/2006/relationships/image" Target="../media/image1155.png"/><Relationship Id="rId20" Type="http://schemas.openxmlformats.org/officeDocument/2006/relationships/image" Target="../media/image1156.png"/><Relationship Id="rId21" Type="http://schemas.openxmlformats.org/officeDocument/2006/relationships/image" Target="../media/image1157.png"/><Relationship Id="rId22" Type="http://schemas.openxmlformats.org/officeDocument/2006/relationships/image" Target="../media/image1158.png"/><Relationship Id="rId23" Type="http://schemas.openxmlformats.org/officeDocument/2006/relationships/image" Target="../media/image1159.png"/><Relationship Id="rId24" Type="http://schemas.openxmlformats.org/officeDocument/2006/relationships/image" Target="../media/image1160.png"/><Relationship Id="rId25" Type="http://schemas.openxmlformats.org/officeDocument/2006/relationships/image" Target="../media/image1161.png"/><Relationship Id="rId26" Type="http://schemas.openxmlformats.org/officeDocument/2006/relationships/image" Target="../media/image1162.png"/><Relationship Id="rId27" Type="http://schemas.openxmlformats.org/officeDocument/2006/relationships/image" Target="../media/image1163.png"/><Relationship Id="rId28" Type="http://schemas.openxmlformats.org/officeDocument/2006/relationships/image" Target="../media/image1164.png"/><Relationship Id="rId29" Type="http://schemas.openxmlformats.org/officeDocument/2006/relationships/image" Target="../media/image1165.png"/><Relationship Id="rId30" Type="http://schemas.openxmlformats.org/officeDocument/2006/relationships/image" Target="../media/image1166.png"/><Relationship Id="rId31" Type="http://schemas.openxmlformats.org/officeDocument/2006/relationships/image" Target="../media/image1167.png"/><Relationship Id="rId32" Type="http://schemas.openxmlformats.org/officeDocument/2006/relationships/image" Target="../media/image1168.png"/><Relationship Id="rId33" Type="http://schemas.openxmlformats.org/officeDocument/2006/relationships/image" Target="../media/image1169.png"/><Relationship Id="rId34" Type="http://schemas.openxmlformats.org/officeDocument/2006/relationships/image" Target="../media/image1170.png"/><Relationship Id="rId35" Type="http://schemas.openxmlformats.org/officeDocument/2006/relationships/image" Target="../media/image1171.png"/><Relationship Id="rId36" Type="http://schemas.openxmlformats.org/officeDocument/2006/relationships/image" Target="../media/image1172.png"/><Relationship Id="rId37" Type="http://schemas.openxmlformats.org/officeDocument/2006/relationships/image" Target="../media/image1173.png"/><Relationship Id="rId38" Type="http://schemas.openxmlformats.org/officeDocument/2006/relationships/image" Target="../media/image1174.png"/><Relationship Id="rId39" Type="http://schemas.openxmlformats.org/officeDocument/2006/relationships/image" Target="../media/image1175.png"/><Relationship Id="rId40" Type="http://schemas.openxmlformats.org/officeDocument/2006/relationships/image" Target="../media/image1176.png"/><Relationship Id="rId41" Type="http://schemas.openxmlformats.org/officeDocument/2006/relationships/image" Target="../media/image1177.png"/><Relationship Id="rId42" Type="http://schemas.openxmlformats.org/officeDocument/2006/relationships/image" Target="../media/image117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94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99.png"/><Relationship Id="rId19" Type="http://schemas.openxmlformats.org/officeDocument/2006/relationships/image" Target="../media/image100.png"/><Relationship Id="rId20" Type="http://schemas.openxmlformats.org/officeDocument/2006/relationships/image" Target="../media/image101.png"/><Relationship Id="rId21" Type="http://schemas.openxmlformats.org/officeDocument/2006/relationships/image" Target="../media/image102.png"/><Relationship Id="rId22" Type="http://schemas.openxmlformats.org/officeDocument/2006/relationships/image" Target="../media/image103.png"/><Relationship Id="rId23" Type="http://schemas.openxmlformats.org/officeDocument/2006/relationships/image" Target="../media/image104.png"/><Relationship Id="rId24" Type="http://schemas.openxmlformats.org/officeDocument/2006/relationships/image" Target="../media/image105.png"/><Relationship Id="rId25" Type="http://schemas.openxmlformats.org/officeDocument/2006/relationships/image" Target="../media/image106.png"/><Relationship Id="rId26" Type="http://schemas.openxmlformats.org/officeDocument/2006/relationships/image" Target="../media/image107.png"/><Relationship Id="rId27" Type="http://schemas.openxmlformats.org/officeDocument/2006/relationships/image" Target="../media/image108.png"/><Relationship Id="rId28" Type="http://schemas.openxmlformats.org/officeDocument/2006/relationships/image" Target="../media/image109.png"/><Relationship Id="rId29" Type="http://schemas.openxmlformats.org/officeDocument/2006/relationships/image" Target="../media/image110.png"/><Relationship Id="rId30" Type="http://schemas.openxmlformats.org/officeDocument/2006/relationships/image" Target="../media/image111.png"/><Relationship Id="rId31" Type="http://schemas.openxmlformats.org/officeDocument/2006/relationships/image" Target="../media/image112.png"/><Relationship Id="rId32" Type="http://schemas.openxmlformats.org/officeDocument/2006/relationships/image" Target="../media/image113.png"/><Relationship Id="rId33" Type="http://schemas.openxmlformats.org/officeDocument/2006/relationships/image" Target="../media/image114.png"/><Relationship Id="rId34" Type="http://schemas.openxmlformats.org/officeDocument/2006/relationships/image" Target="../media/image115.png"/><Relationship Id="rId35" Type="http://schemas.openxmlformats.org/officeDocument/2006/relationships/image" Target="../media/image116.png"/><Relationship Id="rId36" Type="http://schemas.openxmlformats.org/officeDocument/2006/relationships/image" Target="../media/image117.png"/><Relationship Id="rId37" Type="http://schemas.openxmlformats.org/officeDocument/2006/relationships/image" Target="../media/image118.png"/><Relationship Id="rId38" Type="http://schemas.openxmlformats.org/officeDocument/2006/relationships/image" Target="../media/image119.png"/><Relationship Id="rId39" Type="http://schemas.openxmlformats.org/officeDocument/2006/relationships/image" Target="../media/image120.png"/><Relationship Id="rId40" Type="http://schemas.openxmlformats.org/officeDocument/2006/relationships/image" Target="../media/image121.png"/><Relationship Id="rId41" Type="http://schemas.openxmlformats.org/officeDocument/2006/relationships/image" Target="../media/image122.png"/><Relationship Id="rId42" Type="http://schemas.openxmlformats.org/officeDocument/2006/relationships/image" Target="../media/image12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9.png"/><Relationship Id="rId3" Type="http://schemas.openxmlformats.org/officeDocument/2006/relationships/image" Target="../media/image1180.png"/><Relationship Id="rId4" Type="http://schemas.openxmlformats.org/officeDocument/2006/relationships/image" Target="../media/image1181.png"/><Relationship Id="rId5" Type="http://schemas.openxmlformats.org/officeDocument/2006/relationships/image" Target="../media/image1182.png"/><Relationship Id="rId6" Type="http://schemas.openxmlformats.org/officeDocument/2006/relationships/image" Target="../media/image1183.png"/><Relationship Id="rId7" Type="http://schemas.openxmlformats.org/officeDocument/2006/relationships/image" Target="../media/image1184.png"/><Relationship Id="rId8" Type="http://schemas.openxmlformats.org/officeDocument/2006/relationships/image" Target="../media/image1185.png"/><Relationship Id="rId9" Type="http://schemas.openxmlformats.org/officeDocument/2006/relationships/image" Target="../media/image1186.png"/><Relationship Id="rId10" Type="http://schemas.openxmlformats.org/officeDocument/2006/relationships/image" Target="../media/image1187.png"/><Relationship Id="rId11" Type="http://schemas.openxmlformats.org/officeDocument/2006/relationships/image" Target="../media/image1188.png"/><Relationship Id="rId12" Type="http://schemas.openxmlformats.org/officeDocument/2006/relationships/image" Target="../media/image1189.png"/><Relationship Id="rId13" Type="http://schemas.openxmlformats.org/officeDocument/2006/relationships/image" Target="../media/image1190.png"/><Relationship Id="rId14" Type="http://schemas.openxmlformats.org/officeDocument/2006/relationships/image" Target="../media/image1191.png"/><Relationship Id="rId15" Type="http://schemas.openxmlformats.org/officeDocument/2006/relationships/image" Target="../media/image1192.png"/><Relationship Id="rId16" Type="http://schemas.openxmlformats.org/officeDocument/2006/relationships/image" Target="../media/image1193.png"/><Relationship Id="rId17" Type="http://schemas.openxmlformats.org/officeDocument/2006/relationships/image" Target="../media/image1194.png"/><Relationship Id="rId18" Type="http://schemas.openxmlformats.org/officeDocument/2006/relationships/image" Target="../media/image1195.png"/><Relationship Id="rId19" Type="http://schemas.openxmlformats.org/officeDocument/2006/relationships/image" Target="../media/image1196.png"/><Relationship Id="rId20" Type="http://schemas.openxmlformats.org/officeDocument/2006/relationships/image" Target="../media/image1197.png"/><Relationship Id="rId21" Type="http://schemas.openxmlformats.org/officeDocument/2006/relationships/image" Target="../media/image1198.png"/><Relationship Id="rId22" Type="http://schemas.openxmlformats.org/officeDocument/2006/relationships/image" Target="../media/image1199.png"/><Relationship Id="rId23" Type="http://schemas.openxmlformats.org/officeDocument/2006/relationships/image" Target="../media/image1200.png"/><Relationship Id="rId24" Type="http://schemas.openxmlformats.org/officeDocument/2006/relationships/image" Target="../media/image1201.png"/><Relationship Id="rId25" Type="http://schemas.openxmlformats.org/officeDocument/2006/relationships/image" Target="../media/image1202.png"/><Relationship Id="rId26" Type="http://schemas.openxmlformats.org/officeDocument/2006/relationships/image" Target="../media/image1203.png"/><Relationship Id="rId27" Type="http://schemas.openxmlformats.org/officeDocument/2006/relationships/image" Target="../media/image1204.png"/><Relationship Id="rId28" Type="http://schemas.openxmlformats.org/officeDocument/2006/relationships/image" Target="../media/image1205.png"/><Relationship Id="rId29" Type="http://schemas.openxmlformats.org/officeDocument/2006/relationships/image" Target="../media/image1206.png"/><Relationship Id="rId30" Type="http://schemas.openxmlformats.org/officeDocument/2006/relationships/image" Target="../media/image1207.png"/><Relationship Id="rId31" Type="http://schemas.openxmlformats.org/officeDocument/2006/relationships/image" Target="../media/image1208.png"/><Relationship Id="rId32" Type="http://schemas.openxmlformats.org/officeDocument/2006/relationships/image" Target="../media/image1209.png"/><Relationship Id="rId33" Type="http://schemas.openxmlformats.org/officeDocument/2006/relationships/image" Target="../media/image1210.png"/><Relationship Id="rId34" Type="http://schemas.openxmlformats.org/officeDocument/2006/relationships/image" Target="../media/image1211.png"/><Relationship Id="rId35" Type="http://schemas.openxmlformats.org/officeDocument/2006/relationships/image" Target="../media/image1212.png"/><Relationship Id="rId36" Type="http://schemas.openxmlformats.org/officeDocument/2006/relationships/image" Target="../media/image1213.png"/><Relationship Id="rId37" Type="http://schemas.openxmlformats.org/officeDocument/2006/relationships/image" Target="../media/image1214.png"/><Relationship Id="rId38" Type="http://schemas.openxmlformats.org/officeDocument/2006/relationships/image" Target="../media/image1215.png"/><Relationship Id="rId39" Type="http://schemas.openxmlformats.org/officeDocument/2006/relationships/image" Target="../media/image1216.png"/><Relationship Id="rId40" Type="http://schemas.openxmlformats.org/officeDocument/2006/relationships/image" Target="../media/image1217.png"/><Relationship Id="rId41" Type="http://schemas.openxmlformats.org/officeDocument/2006/relationships/image" Target="../media/image1218.png"/><Relationship Id="rId42" Type="http://schemas.openxmlformats.org/officeDocument/2006/relationships/image" Target="../media/image1219.png"/><Relationship Id="rId43" Type="http://schemas.openxmlformats.org/officeDocument/2006/relationships/image" Target="../media/image122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1.png"/><Relationship Id="rId3" Type="http://schemas.openxmlformats.org/officeDocument/2006/relationships/image" Target="../media/image1222.png"/><Relationship Id="rId4" Type="http://schemas.openxmlformats.org/officeDocument/2006/relationships/image" Target="../media/image1223.png"/><Relationship Id="rId5" Type="http://schemas.openxmlformats.org/officeDocument/2006/relationships/image" Target="../media/image1224.png"/><Relationship Id="rId6" Type="http://schemas.openxmlformats.org/officeDocument/2006/relationships/image" Target="../media/image1225.png"/><Relationship Id="rId7" Type="http://schemas.openxmlformats.org/officeDocument/2006/relationships/image" Target="../media/image1226.png"/><Relationship Id="rId8" Type="http://schemas.openxmlformats.org/officeDocument/2006/relationships/image" Target="../media/image1227.png"/><Relationship Id="rId9" Type="http://schemas.openxmlformats.org/officeDocument/2006/relationships/image" Target="../media/image1228.png"/><Relationship Id="rId10" Type="http://schemas.openxmlformats.org/officeDocument/2006/relationships/image" Target="../media/image1229.png"/><Relationship Id="rId11" Type="http://schemas.openxmlformats.org/officeDocument/2006/relationships/image" Target="../media/image1230.png"/><Relationship Id="rId12" Type="http://schemas.openxmlformats.org/officeDocument/2006/relationships/image" Target="../media/image1231.png"/><Relationship Id="rId13" Type="http://schemas.openxmlformats.org/officeDocument/2006/relationships/image" Target="../media/image1232.png"/><Relationship Id="rId14" Type="http://schemas.openxmlformats.org/officeDocument/2006/relationships/image" Target="../media/image1233.png"/><Relationship Id="rId15" Type="http://schemas.openxmlformats.org/officeDocument/2006/relationships/image" Target="../media/image1234.png"/><Relationship Id="rId16" Type="http://schemas.openxmlformats.org/officeDocument/2006/relationships/image" Target="../media/image1235.png"/><Relationship Id="rId17" Type="http://schemas.openxmlformats.org/officeDocument/2006/relationships/image" Target="../media/image1236.png"/><Relationship Id="rId18" Type="http://schemas.openxmlformats.org/officeDocument/2006/relationships/image" Target="../media/image1237.png"/><Relationship Id="rId19" Type="http://schemas.openxmlformats.org/officeDocument/2006/relationships/image" Target="../media/image1238.png"/><Relationship Id="rId20" Type="http://schemas.openxmlformats.org/officeDocument/2006/relationships/image" Target="../media/image1239.png"/><Relationship Id="rId21" Type="http://schemas.openxmlformats.org/officeDocument/2006/relationships/image" Target="../media/image1240.png"/><Relationship Id="rId22" Type="http://schemas.openxmlformats.org/officeDocument/2006/relationships/image" Target="../media/image1241.png"/><Relationship Id="rId23" Type="http://schemas.openxmlformats.org/officeDocument/2006/relationships/image" Target="../media/image1242.png"/><Relationship Id="rId24" Type="http://schemas.openxmlformats.org/officeDocument/2006/relationships/image" Target="../media/image1243.png"/><Relationship Id="rId25" Type="http://schemas.openxmlformats.org/officeDocument/2006/relationships/image" Target="../media/image1244.png"/><Relationship Id="rId26" Type="http://schemas.openxmlformats.org/officeDocument/2006/relationships/image" Target="../media/image1245.png"/><Relationship Id="rId27" Type="http://schemas.openxmlformats.org/officeDocument/2006/relationships/image" Target="../media/image1246.png"/><Relationship Id="rId28" Type="http://schemas.openxmlformats.org/officeDocument/2006/relationships/image" Target="../media/image1247.png"/><Relationship Id="rId29" Type="http://schemas.openxmlformats.org/officeDocument/2006/relationships/image" Target="../media/image1248.png"/><Relationship Id="rId30" Type="http://schemas.openxmlformats.org/officeDocument/2006/relationships/image" Target="../media/image1249.png"/><Relationship Id="rId31" Type="http://schemas.openxmlformats.org/officeDocument/2006/relationships/image" Target="../media/image1250.png"/><Relationship Id="rId32" Type="http://schemas.openxmlformats.org/officeDocument/2006/relationships/image" Target="../media/image1251.png"/><Relationship Id="rId33" Type="http://schemas.openxmlformats.org/officeDocument/2006/relationships/image" Target="../media/image1252.png"/><Relationship Id="rId34" Type="http://schemas.openxmlformats.org/officeDocument/2006/relationships/image" Target="../media/image1253.png"/><Relationship Id="rId35" Type="http://schemas.openxmlformats.org/officeDocument/2006/relationships/image" Target="../media/image1254.png"/><Relationship Id="rId36" Type="http://schemas.openxmlformats.org/officeDocument/2006/relationships/image" Target="../media/image1255.png"/><Relationship Id="rId37" Type="http://schemas.openxmlformats.org/officeDocument/2006/relationships/image" Target="../media/image1256.png"/><Relationship Id="rId38" Type="http://schemas.openxmlformats.org/officeDocument/2006/relationships/image" Target="../media/image1257.png"/><Relationship Id="rId39" Type="http://schemas.openxmlformats.org/officeDocument/2006/relationships/image" Target="../media/image1258.png"/><Relationship Id="rId40" Type="http://schemas.openxmlformats.org/officeDocument/2006/relationships/image" Target="../media/image1259.png"/><Relationship Id="rId41" Type="http://schemas.openxmlformats.org/officeDocument/2006/relationships/image" Target="../media/image1260.png"/><Relationship Id="rId42" Type="http://schemas.openxmlformats.org/officeDocument/2006/relationships/image" Target="../media/image1261.png"/><Relationship Id="rId43" Type="http://schemas.openxmlformats.org/officeDocument/2006/relationships/image" Target="../media/image126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3.png"/><Relationship Id="rId3" Type="http://schemas.openxmlformats.org/officeDocument/2006/relationships/image" Target="../media/image1264.png"/><Relationship Id="rId4" Type="http://schemas.openxmlformats.org/officeDocument/2006/relationships/image" Target="../media/image1265.png"/><Relationship Id="rId5" Type="http://schemas.openxmlformats.org/officeDocument/2006/relationships/image" Target="../media/image1266.png"/><Relationship Id="rId6" Type="http://schemas.openxmlformats.org/officeDocument/2006/relationships/image" Target="../media/image1267.png"/><Relationship Id="rId7" Type="http://schemas.openxmlformats.org/officeDocument/2006/relationships/image" Target="../media/image1268.png"/><Relationship Id="rId8" Type="http://schemas.openxmlformats.org/officeDocument/2006/relationships/image" Target="../media/image1269.png"/><Relationship Id="rId9" Type="http://schemas.openxmlformats.org/officeDocument/2006/relationships/image" Target="../media/image1270.png"/><Relationship Id="rId10" Type="http://schemas.openxmlformats.org/officeDocument/2006/relationships/image" Target="../media/image1271.png"/><Relationship Id="rId11" Type="http://schemas.openxmlformats.org/officeDocument/2006/relationships/image" Target="../media/image1272.png"/><Relationship Id="rId12" Type="http://schemas.openxmlformats.org/officeDocument/2006/relationships/image" Target="../media/image1273.png"/><Relationship Id="rId13" Type="http://schemas.openxmlformats.org/officeDocument/2006/relationships/image" Target="../media/image1274.png"/><Relationship Id="rId14" Type="http://schemas.openxmlformats.org/officeDocument/2006/relationships/image" Target="../media/image1275.png"/><Relationship Id="rId15" Type="http://schemas.openxmlformats.org/officeDocument/2006/relationships/image" Target="../media/image1276.png"/><Relationship Id="rId16" Type="http://schemas.openxmlformats.org/officeDocument/2006/relationships/image" Target="../media/image1277.png"/><Relationship Id="rId17" Type="http://schemas.openxmlformats.org/officeDocument/2006/relationships/image" Target="../media/image1278.png"/><Relationship Id="rId18" Type="http://schemas.openxmlformats.org/officeDocument/2006/relationships/image" Target="../media/image1279.png"/><Relationship Id="rId19" Type="http://schemas.openxmlformats.org/officeDocument/2006/relationships/image" Target="../media/image1280.png"/><Relationship Id="rId20" Type="http://schemas.openxmlformats.org/officeDocument/2006/relationships/image" Target="../media/image1281.png"/><Relationship Id="rId21" Type="http://schemas.openxmlformats.org/officeDocument/2006/relationships/image" Target="../media/image1282.png"/><Relationship Id="rId22" Type="http://schemas.openxmlformats.org/officeDocument/2006/relationships/image" Target="../media/image1283.png"/><Relationship Id="rId23" Type="http://schemas.openxmlformats.org/officeDocument/2006/relationships/image" Target="../media/image1284.png"/><Relationship Id="rId24" Type="http://schemas.openxmlformats.org/officeDocument/2006/relationships/image" Target="../media/image1285.png"/><Relationship Id="rId25" Type="http://schemas.openxmlformats.org/officeDocument/2006/relationships/image" Target="../media/image1286.png"/><Relationship Id="rId26" Type="http://schemas.openxmlformats.org/officeDocument/2006/relationships/image" Target="../media/image1287.png"/><Relationship Id="rId27" Type="http://schemas.openxmlformats.org/officeDocument/2006/relationships/image" Target="../media/image1288.png"/><Relationship Id="rId28" Type="http://schemas.openxmlformats.org/officeDocument/2006/relationships/image" Target="../media/image1289.png"/><Relationship Id="rId29" Type="http://schemas.openxmlformats.org/officeDocument/2006/relationships/image" Target="../media/image1290.png"/><Relationship Id="rId30" Type="http://schemas.openxmlformats.org/officeDocument/2006/relationships/image" Target="../media/image1291.png"/><Relationship Id="rId31" Type="http://schemas.openxmlformats.org/officeDocument/2006/relationships/image" Target="../media/image1292.png"/><Relationship Id="rId32" Type="http://schemas.openxmlformats.org/officeDocument/2006/relationships/image" Target="../media/image1293.png"/><Relationship Id="rId33" Type="http://schemas.openxmlformats.org/officeDocument/2006/relationships/image" Target="../media/image1294.png"/><Relationship Id="rId34" Type="http://schemas.openxmlformats.org/officeDocument/2006/relationships/image" Target="../media/image1295.png"/><Relationship Id="rId35" Type="http://schemas.openxmlformats.org/officeDocument/2006/relationships/image" Target="../media/image1296.png"/><Relationship Id="rId36" Type="http://schemas.openxmlformats.org/officeDocument/2006/relationships/image" Target="../media/image1297.png"/><Relationship Id="rId37" Type="http://schemas.openxmlformats.org/officeDocument/2006/relationships/image" Target="../media/image1298.png"/><Relationship Id="rId38" Type="http://schemas.openxmlformats.org/officeDocument/2006/relationships/image" Target="../media/image1299.png"/><Relationship Id="rId39" Type="http://schemas.openxmlformats.org/officeDocument/2006/relationships/image" Target="../media/image1300.png"/><Relationship Id="rId40" Type="http://schemas.openxmlformats.org/officeDocument/2006/relationships/image" Target="../media/image130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2.png"/><Relationship Id="rId3" Type="http://schemas.openxmlformats.org/officeDocument/2006/relationships/image" Target="../media/image1303.png"/><Relationship Id="rId4" Type="http://schemas.openxmlformats.org/officeDocument/2006/relationships/image" Target="../media/image1304.png"/><Relationship Id="rId5" Type="http://schemas.openxmlformats.org/officeDocument/2006/relationships/image" Target="../media/image1305.png"/><Relationship Id="rId6" Type="http://schemas.openxmlformats.org/officeDocument/2006/relationships/image" Target="../media/image1306.png"/><Relationship Id="rId7" Type="http://schemas.openxmlformats.org/officeDocument/2006/relationships/image" Target="../media/image1307.png"/><Relationship Id="rId8" Type="http://schemas.openxmlformats.org/officeDocument/2006/relationships/image" Target="../media/image1308.png"/><Relationship Id="rId9" Type="http://schemas.openxmlformats.org/officeDocument/2006/relationships/image" Target="../media/image1309.png"/><Relationship Id="rId10" Type="http://schemas.openxmlformats.org/officeDocument/2006/relationships/image" Target="../media/image1310.png"/><Relationship Id="rId11" Type="http://schemas.openxmlformats.org/officeDocument/2006/relationships/image" Target="../media/image1311.png"/><Relationship Id="rId12" Type="http://schemas.openxmlformats.org/officeDocument/2006/relationships/image" Target="../media/image1312.png"/><Relationship Id="rId13" Type="http://schemas.openxmlformats.org/officeDocument/2006/relationships/image" Target="../media/image1313.png"/><Relationship Id="rId14" Type="http://schemas.openxmlformats.org/officeDocument/2006/relationships/image" Target="../media/image1314.png"/><Relationship Id="rId15" Type="http://schemas.openxmlformats.org/officeDocument/2006/relationships/image" Target="../media/image1315.png"/><Relationship Id="rId16" Type="http://schemas.openxmlformats.org/officeDocument/2006/relationships/image" Target="../media/image1316.png"/><Relationship Id="rId17" Type="http://schemas.openxmlformats.org/officeDocument/2006/relationships/image" Target="../media/image1317.png"/><Relationship Id="rId18" Type="http://schemas.openxmlformats.org/officeDocument/2006/relationships/image" Target="../media/image1318.png"/><Relationship Id="rId19" Type="http://schemas.openxmlformats.org/officeDocument/2006/relationships/image" Target="../media/image1319.png"/><Relationship Id="rId20" Type="http://schemas.openxmlformats.org/officeDocument/2006/relationships/image" Target="../media/image1320.png"/><Relationship Id="rId21" Type="http://schemas.openxmlformats.org/officeDocument/2006/relationships/image" Target="../media/image1321.png"/><Relationship Id="rId22" Type="http://schemas.openxmlformats.org/officeDocument/2006/relationships/image" Target="../media/image1322.png"/><Relationship Id="rId23" Type="http://schemas.openxmlformats.org/officeDocument/2006/relationships/image" Target="../media/image1323.png"/><Relationship Id="rId24" Type="http://schemas.openxmlformats.org/officeDocument/2006/relationships/image" Target="../media/image1324.png"/><Relationship Id="rId25" Type="http://schemas.openxmlformats.org/officeDocument/2006/relationships/image" Target="../media/image1325.png"/><Relationship Id="rId26" Type="http://schemas.openxmlformats.org/officeDocument/2006/relationships/image" Target="../media/image1326.png"/><Relationship Id="rId27" Type="http://schemas.openxmlformats.org/officeDocument/2006/relationships/image" Target="../media/image1327.png"/><Relationship Id="rId28" Type="http://schemas.openxmlformats.org/officeDocument/2006/relationships/image" Target="../media/image1328.png"/><Relationship Id="rId29" Type="http://schemas.openxmlformats.org/officeDocument/2006/relationships/image" Target="../media/image1329.png"/><Relationship Id="rId30" Type="http://schemas.openxmlformats.org/officeDocument/2006/relationships/image" Target="../media/image1330.png"/><Relationship Id="rId31" Type="http://schemas.openxmlformats.org/officeDocument/2006/relationships/image" Target="../media/image1331.png"/><Relationship Id="rId32" Type="http://schemas.openxmlformats.org/officeDocument/2006/relationships/image" Target="../media/image1332.png"/><Relationship Id="rId33" Type="http://schemas.openxmlformats.org/officeDocument/2006/relationships/image" Target="../media/image1333.png"/><Relationship Id="rId34" Type="http://schemas.openxmlformats.org/officeDocument/2006/relationships/image" Target="../media/image1334.png"/><Relationship Id="rId35" Type="http://schemas.openxmlformats.org/officeDocument/2006/relationships/image" Target="../media/image1335.png"/><Relationship Id="rId36" Type="http://schemas.openxmlformats.org/officeDocument/2006/relationships/image" Target="../media/image1336.png"/><Relationship Id="rId37" Type="http://schemas.openxmlformats.org/officeDocument/2006/relationships/image" Target="../media/image1337.png"/><Relationship Id="rId38" Type="http://schemas.openxmlformats.org/officeDocument/2006/relationships/image" Target="../media/image1338.png"/><Relationship Id="rId39" Type="http://schemas.openxmlformats.org/officeDocument/2006/relationships/image" Target="../media/image1339.png"/><Relationship Id="rId40" Type="http://schemas.openxmlformats.org/officeDocument/2006/relationships/image" Target="../media/image134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png"/><Relationship Id="rId20" Type="http://schemas.openxmlformats.org/officeDocument/2006/relationships/image" Target="../media/image142.png"/><Relationship Id="rId21" Type="http://schemas.openxmlformats.org/officeDocument/2006/relationships/image" Target="../media/image143.png"/><Relationship Id="rId22" Type="http://schemas.openxmlformats.org/officeDocument/2006/relationships/image" Target="../media/image144.png"/><Relationship Id="rId23" Type="http://schemas.openxmlformats.org/officeDocument/2006/relationships/image" Target="../media/image145.png"/><Relationship Id="rId24" Type="http://schemas.openxmlformats.org/officeDocument/2006/relationships/image" Target="../media/image146.png"/><Relationship Id="rId25" Type="http://schemas.openxmlformats.org/officeDocument/2006/relationships/image" Target="../media/image147.png"/><Relationship Id="rId26" Type="http://schemas.openxmlformats.org/officeDocument/2006/relationships/image" Target="../media/image148.png"/><Relationship Id="rId27" Type="http://schemas.openxmlformats.org/officeDocument/2006/relationships/image" Target="../media/image149.png"/><Relationship Id="rId28" Type="http://schemas.openxmlformats.org/officeDocument/2006/relationships/image" Target="../media/image150.png"/><Relationship Id="rId29" Type="http://schemas.openxmlformats.org/officeDocument/2006/relationships/image" Target="../media/image151.png"/><Relationship Id="rId30" Type="http://schemas.openxmlformats.org/officeDocument/2006/relationships/image" Target="../media/image152.png"/><Relationship Id="rId31" Type="http://schemas.openxmlformats.org/officeDocument/2006/relationships/image" Target="../media/image153.png"/><Relationship Id="rId32" Type="http://schemas.openxmlformats.org/officeDocument/2006/relationships/image" Target="../media/image154.png"/><Relationship Id="rId33" Type="http://schemas.openxmlformats.org/officeDocument/2006/relationships/image" Target="../media/image155.png"/><Relationship Id="rId34" Type="http://schemas.openxmlformats.org/officeDocument/2006/relationships/image" Target="../media/image156.png"/><Relationship Id="rId35" Type="http://schemas.openxmlformats.org/officeDocument/2006/relationships/image" Target="../media/image157.png"/><Relationship Id="rId36" Type="http://schemas.openxmlformats.org/officeDocument/2006/relationships/image" Target="../media/image158.png"/><Relationship Id="rId37" Type="http://schemas.openxmlformats.org/officeDocument/2006/relationships/image" Target="../media/image159.png"/><Relationship Id="rId38" Type="http://schemas.openxmlformats.org/officeDocument/2006/relationships/image" Target="../media/image160.png"/><Relationship Id="rId39" Type="http://schemas.openxmlformats.org/officeDocument/2006/relationships/image" Target="../media/image161.png"/><Relationship Id="rId40" Type="http://schemas.openxmlformats.org/officeDocument/2006/relationships/image" Target="../media/image162.png"/><Relationship Id="rId41" Type="http://schemas.openxmlformats.org/officeDocument/2006/relationships/image" Target="../media/image163.png"/><Relationship Id="rId42" Type="http://schemas.openxmlformats.org/officeDocument/2006/relationships/image" Target="../media/image16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Relationship Id="rId13" Type="http://schemas.openxmlformats.org/officeDocument/2006/relationships/image" Target="../media/image176.png"/><Relationship Id="rId14" Type="http://schemas.openxmlformats.org/officeDocument/2006/relationships/image" Target="../media/image177.png"/><Relationship Id="rId15" Type="http://schemas.openxmlformats.org/officeDocument/2006/relationships/image" Target="../media/image178.png"/><Relationship Id="rId16" Type="http://schemas.openxmlformats.org/officeDocument/2006/relationships/image" Target="../media/image179.png"/><Relationship Id="rId17" Type="http://schemas.openxmlformats.org/officeDocument/2006/relationships/image" Target="../media/image180.png"/><Relationship Id="rId18" Type="http://schemas.openxmlformats.org/officeDocument/2006/relationships/image" Target="../media/image181.png"/><Relationship Id="rId19" Type="http://schemas.openxmlformats.org/officeDocument/2006/relationships/image" Target="../media/image182.png"/><Relationship Id="rId20" Type="http://schemas.openxmlformats.org/officeDocument/2006/relationships/image" Target="../media/image183.png"/><Relationship Id="rId21" Type="http://schemas.openxmlformats.org/officeDocument/2006/relationships/image" Target="../media/image184.png"/><Relationship Id="rId22" Type="http://schemas.openxmlformats.org/officeDocument/2006/relationships/image" Target="../media/image185.png"/><Relationship Id="rId23" Type="http://schemas.openxmlformats.org/officeDocument/2006/relationships/image" Target="../media/image186.png"/><Relationship Id="rId24" Type="http://schemas.openxmlformats.org/officeDocument/2006/relationships/image" Target="../media/image187.png"/><Relationship Id="rId25" Type="http://schemas.openxmlformats.org/officeDocument/2006/relationships/image" Target="../media/image188.png"/><Relationship Id="rId26" Type="http://schemas.openxmlformats.org/officeDocument/2006/relationships/image" Target="../media/image189.png"/><Relationship Id="rId27" Type="http://schemas.openxmlformats.org/officeDocument/2006/relationships/image" Target="../media/image190.png"/><Relationship Id="rId28" Type="http://schemas.openxmlformats.org/officeDocument/2006/relationships/image" Target="../media/image191.png"/><Relationship Id="rId29" Type="http://schemas.openxmlformats.org/officeDocument/2006/relationships/image" Target="../media/image192.png"/><Relationship Id="rId30" Type="http://schemas.openxmlformats.org/officeDocument/2006/relationships/image" Target="../media/image193.png"/><Relationship Id="rId31" Type="http://schemas.openxmlformats.org/officeDocument/2006/relationships/image" Target="../media/image194.png"/><Relationship Id="rId32" Type="http://schemas.openxmlformats.org/officeDocument/2006/relationships/image" Target="../media/image195.png"/><Relationship Id="rId33" Type="http://schemas.openxmlformats.org/officeDocument/2006/relationships/image" Target="../media/image196.png"/><Relationship Id="rId34" Type="http://schemas.openxmlformats.org/officeDocument/2006/relationships/image" Target="../media/image197.png"/><Relationship Id="rId35" Type="http://schemas.openxmlformats.org/officeDocument/2006/relationships/image" Target="../media/image198.png"/><Relationship Id="rId36" Type="http://schemas.openxmlformats.org/officeDocument/2006/relationships/image" Target="../media/image199.png"/><Relationship Id="rId37" Type="http://schemas.openxmlformats.org/officeDocument/2006/relationships/image" Target="../media/image200.png"/><Relationship Id="rId38" Type="http://schemas.openxmlformats.org/officeDocument/2006/relationships/image" Target="../media/image201.png"/><Relationship Id="rId39" Type="http://schemas.openxmlformats.org/officeDocument/2006/relationships/image" Target="../media/image202.png"/><Relationship Id="rId40" Type="http://schemas.openxmlformats.org/officeDocument/2006/relationships/image" Target="../media/image203.png"/><Relationship Id="rId41" Type="http://schemas.openxmlformats.org/officeDocument/2006/relationships/image" Target="../media/image204.png"/><Relationship Id="rId42" Type="http://schemas.openxmlformats.org/officeDocument/2006/relationships/image" Target="../media/image205.png"/><Relationship Id="rId43" Type="http://schemas.openxmlformats.org/officeDocument/2006/relationships/image" Target="../media/image20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6" Type="http://schemas.openxmlformats.org/officeDocument/2006/relationships/image" Target="../media/image221.png"/><Relationship Id="rId17" Type="http://schemas.openxmlformats.org/officeDocument/2006/relationships/image" Target="../media/image222.png"/><Relationship Id="rId18" Type="http://schemas.openxmlformats.org/officeDocument/2006/relationships/image" Target="../media/image223.png"/><Relationship Id="rId19" Type="http://schemas.openxmlformats.org/officeDocument/2006/relationships/image" Target="../media/image224.png"/><Relationship Id="rId20" Type="http://schemas.openxmlformats.org/officeDocument/2006/relationships/image" Target="../media/image225.png"/><Relationship Id="rId21" Type="http://schemas.openxmlformats.org/officeDocument/2006/relationships/image" Target="../media/image226.png"/><Relationship Id="rId22" Type="http://schemas.openxmlformats.org/officeDocument/2006/relationships/image" Target="../media/image227.png"/><Relationship Id="rId23" Type="http://schemas.openxmlformats.org/officeDocument/2006/relationships/image" Target="../media/image228.png"/><Relationship Id="rId24" Type="http://schemas.openxmlformats.org/officeDocument/2006/relationships/image" Target="../media/image229.png"/><Relationship Id="rId25" Type="http://schemas.openxmlformats.org/officeDocument/2006/relationships/image" Target="../media/image230.png"/><Relationship Id="rId26" Type="http://schemas.openxmlformats.org/officeDocument/2006/relationships/image" Target="../media/image231.png"/><Relationship Id="rId27" Type="http://schemas.openxmlformats.org/officeDocument/2006/relationships/image" Target="../media/image232.png"/><Relationship Id="rId28" Type="http://schemas.openxmlformats.org/officeDocument/2006/relationships/image" Target="../media/image233.png"/><Relationship Id="rId29" Type="http://schemas.openxmlformats.org/officeDocument/2006/relationships/image" Target="../media/image234.png"/><Relationship Id="rId30" Type="http://schemas.openxmlformats.org/officeDocument/2006/relationships/image" Target="../media/image235.png"/><Relationship Id="rId31" Type="http://schemas.openxmlformats.org/officeDocument/2006/relationships/image" Target="../media/image236.png"/><Relationship Id="rId32" Type="http://schemas.openxmlformats.org/officeDocument/2006/relationships/image" Target="../media/image237.png"/><Relationship Id="rId33" Type="http://schemas.openxmlformats.org/officeDocument/2006/relationships/image" Target="../media/image238.png"/><Relationship Id="rId34" Type="http://schemas.openxmlformats.org/officeDocument/2006/relationships/image" Target="../media/image239.png"/><Relationship Id="rId35" Type="http://schemas.openxmlformats.org/officeDocument/2006/relationships/image" Target="../media/image240.png"/><Relationship Id="rId36" Type="http://schemas.openxmlformats.org/officeDocument/2006/relationships/image" Target="../media/image241.png"/><Relationship Id="rId37" Type="http://schemas.openxmlformats.org/officeDocument/2006/relationships/image" Target="../media/image242.png"/><Relationship Id="rId38" Type="http://schemas.openxmlformats.org/officeDocument/2006/relationships/image" Target="../media/image243.png"/><Relationship Id="rId39" Type="http://schemas.openxmlformats.org/officeDocument/2006/relationships/image" Target="../media/image244.png"/><Relationship Id="rId40" Type="http://schemas.openxmlformats.org/officeDocument/2006/relationships/image" Target="../media/image245.png"/><Relationship Id="rId41" Type="http://schemas.openxmlformats.org/officeDocument/2006/relationships/image" Target="../media/image246.png"/><Relationship Id="rId42" Type="http://schemas.openxmlformats.org/officeDocument/2006/relationships/image" Target="../media/image247.png"/><Relationship Id="rId43" Type="http://schemas.openxmlformats.org/officeDocument/2006/relationships/image" Target="../media/image24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Relationship Id="rId12" Type="http://schemas.openxmlformats.org/officeDocument/2006/relationships/image" Target="../media/image259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Relationship Id="rId15" Type="http://schemas.openxmlformats.org/officeDocument/2006/relationships/image" Target="../media/image262.png"/><Relationship Id="rId16" Type="http://schemas.openxmlformats.org/officeDocument/2006/relationships/image" Target="../media/image263.png"/><Relationship Id="rId17" Type="http://schemas.openxmlformats.org/officeDocument/2006/relationships/image" Target="../media/image264.png"/><Relationship Id="rId18" Type="http://schemas.openxmlformats.org/officeDocument/2006/relationships/image" Target="../media/image265.png"/><Relationship Id="rId19" Type="http://schemas.openxmlformats.org/officeDocument/2006/relationships/image" Target="../media/image266.png"/><Relationship Id="rId20" Type="http://schemas.openxmlformats.org/officeDocument/2006/relationships/image" Target="../media/image267.png"/><Relationship Id="rId21" Type="http://schemas.openxmlformats.org/officeDocument/2006/relationships/image" Target="../media/image268.png"/><Relationship Id="rId22" Type="http://schemas.openxmlformats.org/officeDocument/2006/relationships/image" Target="../media/image269.png"/><Relationship Id="rId23" Type="http://schemas.openxmlformats.org/officeDocument/2006/relationships/image" Target="../media/image270.png"/><Relationship Id="rId24" Type="http://schemas.openxmlformats.org/officeDocument/2006/relationships/image" Target="../media/image271.png"/><Relationship Id="rId25" Type="http://schemas.openxmlformats.org/officeDocument/2006/relationships/image" Target="../media/image272.png"/><Relationship Id="rId26" Type="http://schemas.openxmlformats.org/officeDocument/2006/relationships/image" Target="../media/image273.png"/><Relationship Id="rId27" Type="http://schemas.openxmlformats.org/officeDocument/2006/relationships/image" Target="../media/image274.png"/><Relationship Id="rId28" Type="http://schemas.openxmlformats.org/officeDocument/2006/relationships/image" Target="../media/image275.png"/><Relationship Id="rId29" Type="http://schemas.openxmlformats.org/officeDocument/2006/relationships/image" Target="../media/image276.png"/><Relationship Id="rId30" Type="http://schemas.openxmlformats.org/officeDocument/2006/relationships/image" Target="../media/image277.png"/><Relationship Id="rId31" Type="http://schemas.openxmlformats.org/officeDocument/2006/relationships/image" Target="../media/image278.png"/><Relationship Id="rId32" Type="http://schemas.openxmlformats.org/officeDocument/2006/relationships/image" Target="../media/image279.png"/><Relationship Id="rId33" Type="http://schemas.openxmlformats.org/officeDocument/2006/relationships/image" Target="../media/image280.png"/><Relationship Id="rId34" Type="http://schemas.openxmlformats.org/officeDocument/2006/relationships/image" Target="../media/image281.png"/><Relationship Id="rId35" Type="http://schemas.openxmlformats.org/officeDocument/2006/relationships/image" Target="../media/image282.png"/><Relationship Id="rId36" Type="http://schemas.openxmlformats.org/officeDocument/2006/relationships/image" Target="../media/image283.png"/><Relationship Id="rId37" Type="http://schemas.openxmlformats.org/officeDocument/2006/relationships/image" Target="../media/image284.png"/><Relationship Id="rId38" Type="http://schemas.openxmlformats.org/officeDocument/2006/relationships/image" Target="../media/image285.png"/><Relationship Id="rId39" Type="http://schemas.openxmlformats.org/officeDocument/2006/relationships/image" Target="../media/image286.png"/><Relationship Id="rId40" Type="http://schemas.openxmlformats.org/officeDocument/2006/relationships/image" Target="../media/image287.png"/><Relationship Id="rId41" Type="http://schemas.openxmlformats.org/officeDocument/2006/relationships/image" Target="../media/image288.png"/><Relationship Id="rId42" Type="http://schemas.openxmlformats.org/officeDocument/2006/relationships/image" Target="../media/image289.png"/><Relationship Id="rId43" Type="http://schemas.openxmlformats.org/officeDocument/2006/relationships/image" Target="../media/image290.png"/><Relationship Id="rId44" Type="http://schemas.openxmlformats.org/officeDocument/2006/relationships/image" Target="../media/image29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Relationship Id="rId12" Type="http://schemas.openxmlformats.org/officeDocument/2006/relationships/image" Target="../media/image302.png"/><Relationship Id="rId13" Type="http://schemas.openxmlformats.org/officeDocument/2006/relationships/image" Target="../media/image303.png"/><Relationship Id="rId14" Type="http://schemas.openxmlformats.org/officeDocument/2006/relationships/image" Target="../media/image304.png"/><Relationship Id="rId15" Type="http://schemas.openxmlformats.org/officeDocument/2006/relationships/image" Target="../media/image305.png"/><Relationship Id="rId16" Type="http://schemas.openxmlformats.org/officeDocument/2006/relationships/image" Target="../media/image306.png"/><Relationship Id="rId17" Type="http://schemas.openxmlformats.org/officeDocument/2006/relationships/image" Target="../media/image307.png"/><Relationship Id="rId18" Type="http://schemas.openxmlformats.org/officeDocument/2006/relationships/image" Target="../media/image308.png"/><Relationship Id="rId19" Type="http://schemas.openxmlformats.org/officeDocument/2006/relationships/image" Target="../media/image309.png"/><Relationship Id="rId20" Type="http://schemas.openxmlformats.org/officeDocument/2006/relationships/image" Target="../media/image310.png"/><Relationship Id="rId21" Type="http://schemas.openxmlformats.org/officeDocument/2006/relationships/image" Target="../media/image311.png"/><Relationship Id="rId22" Type="http://schemas.openxmlformats.org/officeDocument/2006/relationships/image" Target="../media/image312.png"/><Relationship Id="rId23" Type="http://schemas.openxmlformats.org/officeDocument/2006/relationships/image" Target="../media/image313.png"/><Relationship Id="rId24" Type="http://schemas.openxmlformats.org/officeDocument/2006/relationships/image" Target="../media/image314.png"/><Relationship Id="rId25" Type="http://schemas.openxmlformats.org/officeDocument/2006/relationships/image" Target="../media/image315.png"/><Relationship Id="rId26" Type="http://schemas.openxmlformats.org/officeDocument/2006/relationships/image" Target="../media/image316.png"/><Relationship Id="rId27" Type="http://schemas.openxmlformats.org/officeDocument/2006/relationships/image" Target="../media/image317.png"/><Relationship Id="rId28" Type="http://schemas.openxmlformats.org/officeDocument/2006/relationships/image" Target="../media/image318.png"/><Relationship Id="rId29" Type="http://schemas.openxmlformats.org/officeDocument/2006/relationships/image" Target="../media/image319.png"/><Relationship Id="rId30" Type="http://schemas.openxmlformats.org/officeDocument/2006/relationships/image" Target="../media/image320.png"/><Relationship Id="rId31" Type="http://schemas.openxmlformats.org/officeDocument/2006/relationships/image" Target="../media/image321.png"/><Relationship Id="rId32" Type="http://schemas.openxmlformats.org/officeDocument/2006/relationships/image" Target="../media/image322.png"/><Relationship Id="rId33" Type="http://schemas.openxmlformats.org/officeDocument/2006/relationships/image" Target="../media/image323.png"/><Relationship Id="rId34" Type="http://schemas.openxmlformats.org/officeDocument/2006/relationships/image" Target="../media/image324.png"/><Relationship Id="rId35" Type="http://schemas.openxmlformats.org/officeDocument/2006/relationships/image" Target="../media/image325.png"/><Relationship Id="rId36" Type="http://schemas.openxmlformats.org/officeDocument/2006/relationships/image" Target="../media/image326.png"/><Relationship Id="rId37" Type="http://schemas.openxmlformats.org/officeDocument/2006/relationships/image" Target="../media/image327.png"/><Relationship Id="rId38" Type="http://schemas.openxmlformats.org/officeDocument/2006/relationships/image" Target="../media/image328.png"/><Relationship Id="rId39" Type="http://schemas.openxmlformats.org/officeDocument/2006/relationships/image" Target="../media/image329.png"/><Relationship Id="rId40" Type="http://schemas.openxmlformats.org/officeDocument/2006/relationships/image" Target="../media/image330.png"/><Relationship Id="rId41" Type="http://schemas.openxmlformats.org/officeDocument/2006/relationships/image" Target="../media/image33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image" Target="../media/image338.png"/><Relationship Id="rId9" Type="http://schemas.openxmlformats.org/officeDocument/2006/relationships/image" Target="../media/image339.png"/><Relationship Id="rId10" Type="http://schemas.openxmlformats.org/officeDocument/2006/relationships/image" Target="../media/image340.png"/><Relationship Id="rId11" Type="http://schemas.openxmlformats.org/officeDocument/2006/relationships/image" Target="../media/image341.png"/><Relationship Id="rId12" Type="http://schemas.openxmlformats.org/officeDocument/2006/relationships/image" Target="../media/image342.png"/><Relationship Id="rId13" Type="http://schemas.openxmlformats.org/officeDocument/2006/relationships/image" Target="../media/image343.png"/><Relationship Id="rId14" Type="http://schemas.openxmlformats.org/officeDocument/2006/relationships/image" Target="../media/image344.png"/><Relationship Id="rId15" Type="http://schemas.openxmlformats.org/officeDocument/2006/relationships/image" Target="../media/image345.png"/><Relationship Id="rId16" Type="http://schemas.openxmlformats.org/officeDocument/2006/relationships/image" Target="../media/image346.png"/><Relationship Id="rId17" Type="http://schemas.openxmlformats.org/officeDocument/2006/relationships/image" Target="../media/image347.png"/><Relationship Id="rId18" Type="http://schemas.openxmlformats.org/officeDocument/2006/relationships/image" Target="../media/image348.png"/><Relationship Id="rId19" Type="http://schemas.openxmlformats.org/officeDocument/2006/relationships/image" Target="../media/image349.png"/><Relationship Id="rId20" Type="http://schemas.openxmlformats.org/officeDocument/2006/relationships/image" Target="../media/image350.png"/><Relationship Id="rId21" Type="http://schemas.openxmlformats.org/officeDocument/2006/relationships/image" Target="../media/image351.png"/><Relationship Id="rId22" Type="http://schemas.openxmlformats.org/officeDocument/2006/relationships/image" Target="../media/image352.png"/><Relationship Id="rId23" Type="http://schemas.openxmlformats.org/officeDocument/2006/relationships/image" Target="../media/image353.png"/><Relationship Id="rId24" Type="http://schemas.openxmlformats.org/officeDocument/2006/relationships/image" Target="../media/image354.png"/><Relationship Id="rId25" Type="http://schemas.openxmlformats.org/officeDocument/2006/relationships/image" Target="../media/image355.png"/><Relationship Id="rId26" Type="http://schemas.openxmlformats.org/officeDocument/2006/relationships/image" Target="../media/image356.png"/><Relationship Id="rId27" Type="http://schemas.openxmlformats.org/officeDocument/2006/relationships/image" Target="../media/image357.png"/><Relationship Id="rId28" Type="http://schemas.openxmlformats.org/officeDocument/2006/relationships/image" Target="../media/image358.png"/><Relationship Id="rId29" Type="http://schemas.openxmlformats.org/officeDocument/2006/relationships/image" Target="../media/image359.png"/><Relationship Id="rId30" Type="http://schemas.openxmlformats.org/officeDocument/2006/relationships/image" Target="../media/image360.png"/><Relationship Id="rId31" Type="http://schemas.openxmlformats.org/officeDocument/2006/relationships/image" Target="../media/image361.png"/><Relationship Id="rId32" Type="http://schemas.openxmlformats.org/officeDocument/2006/relationships/image" Target="../media/image362.png"/><Relationship Id="rId33" Type="http://schemas.openxmlformats.org/officeDocument/2006/relationships/image" Target="../media/image363.png"/><Relationship Id="rId34" Type="http://schemas.openxmlformats.org/officeDocument/2006/relationships/image" Target="../media/image364.png"/><Relationship Id="rId35" Type="http://schemas.openxmlformats.org/officeDocument/2006/relationships/image" Target="../media/image365.png"/><Relationship Id="rId36" Type="http://schemas.openxmlformats.org/officeDocument/2006/relationships/image" Target="../media/image366.png"/><Relationship Id="rId37" Type="http://schemas.openxmlformats.org/officeDocument/2006/relationships/image" Target="../media/image367.png"/><Relationship Id="rId38" Type="http://schemas.openxmlformats.org/officeDocument/2006/relationships/image" Target="../media/image368.png"/><Relationship Id="rId39" Type="http://schemas.openxmlformats.org/officeDocument/2006/relationships/image" Target="../media/image369.png"/><Relationship Id="rId40" Type="http://schemas.openxmlformats.org/officeDocument/2006/relationships/image" Target="../media/image370.png"/><Relationship Id="rId41" Type="http://schemas.openxmlformats.org/officeDocument/2006/relationships/image" Target="../media/image37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49680" y="2605150"/>
            <a:ext cx="8985554" cy="2146392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961677" y="799502"/>
            <a:ext cx="1730939" cy="504749"/>
          </a:xfrm>
          <a:prstGeom prst="rect">
            <a:avLst/>
          </a:prstGeom>
        </p:spPr>
      </p:pic>
      <p:pic>
        <p:nvPicPr>
          <p:cNvPr id="139" name="Object 13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386297" y="7847029"/>
            <a:ext cx="6840304" cy="1563409"/>
          </a:xfrm>
          <a:prstGeom prst="rect">
            <a:avLst/>
          </a:prstGeom>
        </p:spPr>
      </p:pic>
      <p:pic>
        <p:nvPicPr>
          <p:cNvPr id="140" name="Object 13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646820" y="6520703"/>
            <a:ext cx="6691117" cy="907155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475396" y="4472860"/>
            <a:ext cx="11794975" cy="1636946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740993" y="958265"/>
            <a:ext cx="105229" cy="105229"/>
            <a:chOff x="740993" y="958265"/>
            <a:chExt cx="105229" cy="105229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2700000">
              <a:off x="740993" y="958265"/>
              <a:ext cx="105229" cy="1052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3328764" y="1640379"/>
            <a:ext cx="2831790" cy="7004955"/>
            <a:chOff x="3328764" y="1640379"/>
            <a:chExt cx="2831790" cy="7004955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328764" y="1640379"/>
              <a:ext cx="2831790" cy="7004955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825102" y="1578486"/>
            <a:ext cx="7365736" cy="7128743"/>
            <a:chOff x="7825102" y="1578486"/>
            <a:chExt cx="7365736" cy="7128743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825102" y="1578486"/>
              <a:ext cx="7365736" cy="71287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1039304" y="1444792"/>
            <a:ext cx="16395619" cy="7396131"/>
            <a:chOff x="1039304" y="1444792"/>
            <a:chExt cx="16395619" cy="7396131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39304" y="1444792"/>
              <a:ext cx="16395619" cy="7396131"/>
            </a:xfrm>
            <a:prstGeom prst="rect">
              <a:avLst/>
            </a:prstGeom>
          </p:spPr>
        </p:pic>
      </p:grpSp>
      <p:pic>
        <p:nvPicPr>
          <p:cNvPr id="147" name="Object 14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6131432" y="9261814"/>
            <a:ext cx="8144432" cy="933575"/>
          </a:xfrm>
          <a:prstGeom prst="rect">
            <a:avLst/>
          </a:prstGeom>
        </p:spPr>
      </p:pic>
      <p:pic>
        <p:nvPicPr>
          <p:cNvPr id="148" name="Object 14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3923803" y="846482"/>
            <a:ext cx="6714500" cy="7263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3923801" y="870046"/>
            <a:ext cx="7771233" cy="702842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738247" y="1568914"/>
            <a:ext cx="16950642" cy="7553630"/>
            <a:chOff x="738247" y="1568914"/>
            <a:chExt cx="16950642" cy="7553630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38247" y="1568914"/>
              <a:ext cx="16950642" cy="7553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404282" y="2240751"/>
            <a:ext cx="7097938" cy="726376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206932" y="3353317"/>
            <a:ext cx="9441540" cy="1444169"/>
          </a:xfrm>
          <a:prstGeom prst="rect">
            <a:avLst/>
          </a:prstGeom>
        </p:spPr>
      </p:pic>
      <p:pic>
        <p:nvPicPr>
          <p:cNvPr id="146" name="Object 14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404287" y="5601375"/>
            <a:ext cx="12899423" cy="7524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86462" y="6752952"/>
            <a:ext cx="4393909" cy="752471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1155091" y="2868927"/>
            <a:ext cx="6622229" cy="2813502"/>
            <a:chOff x="1155091" y="2868927"/>
            <a:chExt cx="6622229" cy="2813502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55091" y="2868927"/>
              <a:ext cx="6622229" cy="2813502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8083652" y="2868927"/>
            <a:ext cx="8888673" cy="4606457"/>
            <a:chOff x="8083652" y="2868927"/>
            <a:chExt cx="8888673" cy="4606457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83652" y="2868927"/>
              <a:ext cx="8888673" cy="4606457"/>
            </a:xfrm>
            <a:prstGeom prst="rect">
              <a:avLst/>
            </a:prstGeom>
          </p:spPr>
        </p:pic>
      </p:grpSp>
      <p:pic>
        <p:nvPicPr>
          <p:cNvPr id="151" name="Object 15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3664601" y="1190039"/>
            <a:ext cx="7775576" cy="7028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3361800" y="7678157"/>
            <a:ext cx="11555595" cy="2535881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664601" y="1190039"/>
            <a:ext cx="7775576" cy="702833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3510561" y="1803701"/>
            <a:ext cx="11264592" cy="5671683"/>
            <a:chOff x="3510561" y="1803701"/>
            <a:chExt cx="11264592" cy="5671683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510561" y="1803701"/>
              <a:ext cx="11264592" cy="56716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4680385" y="831656"/>
            <a:ext cx="8972072" cy="8880404"/>
            <a:chOff x="4680385" y="831656"/>
            <a:chExt cx="8972072" cy="8880404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80385" y="831656"/>
              <a:ext cx="8972072" cy="888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3238468" y="824094"/>
            <a:ext cx="12085408" cy="8640347"/>
            <a:chOff x="3238468" y="824094"/>
            <a:chExt cx="12085408" cy="8640347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238468" y="824094"/>
              <a:ext cx="12085408" cy="86403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1639816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2555110" y="1797938"/>
            <a:ext cx="6171429" cy="6171429"/>
            <a:chOff x="2555110" y="1797938"/>
            <a:chExt cx="6171429" cy="6171429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555110" y="1797938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8962179" y="1762642"/>
            <a:ext cx="6705074" cy="6206724"/>
            <a:chOff x="8962179" y="1762642"/>
            <a:chExt cx="6705074" cy="6206724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962179" y="1762642"/>
              <a:ext cx="6705074" cy="6206724"/>
            </a:xfrm>
            <a:prstGeom prst="rect">
              <a:avLst/>
            </a:prstGeom>
          </p:spPr>
        </p:pic>
      </p:grpSp>
      <p:pic>
        <p:nvPicPr>
          <p:cNvPr id="150" name="Object 14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3908077" y="8177135"/>
            <a:ext cx="8892842" cy="12237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1639816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681105" y="3256457"/>
            <a:ext cx="7351471" cy="3038185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7771564" y="688466"/>
            <a:ext cx="9917325" cy="8908783"/>
            <a:chOff x="7771564" y="688466"/>
            <a:chExt cx="9917325" cy="8908783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771564" y="688466"/>
              <a:ext cx="9917325" cy="8908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10076190" y="7475384"/>
            <a:ext cx="7590476" cy="1989057"/>
            <a:chOff x="10076190" y="7475384"/>
            <a:chExt cx="7590476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076190" y="7475384"/>
              <a:ext cx="7590476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10076190" y="5263467"/>
            <a:ext cx="7590476" cy="1989057"/>
            <a:chOff x="10076190" y="5263467"/>
            <a:chExt cx="7590476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076190" y="5263467"/>
              <a:ext cx="7590476" cy="1989057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0076190" y="3051550"/>
            <a:ext cx="7590476" cy="1989057"/>
            <a:chOff x="10076190" y="3051550"/>
            <a:chExt cx="7590476" cy="1989057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076190" y="3051550"/>
              <a:ext cx="7590476" cy="1989057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0076190" y="839633"/>
            <a:ext cx="7590476" cy="1989057"/>
            <a:chOff x="10076190" y="839633"/>
            <a:chExt cx="7590476" cy="1989057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076190" y="839633"/>
              <a:ext cx="7590476" cy="1989057"/>
            </a:xfrm>
            <a:prstGeom prst="rect">
              <a:avLst/>
            </a:prstGeom>
          </p:spPr>
        </p:pic>
      </p:grpSp>
      <p:pic>
        <p:nvPicPr>
          <p:cNvPr id="149" name="Object 14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860805" y="1338993"/>
            <a:ext cx="4259655" cy="7974531"/>
          </a:xfrm>
          <a:prstGeom prst="rect">
            <a:avLst/>
          </a:prstGeom>
        </p:spPr>
      </p:pic>
      <p:pic>
        <p:nvPicPr>
          <p:cNvPr id="150" name="Object 14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2473143" y="1304056"/>
            <a:ext cx="3253200" cy="24981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1639816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0" y="2400909"/>
            <a:ext cx="8782452" cy="4918360"/>
            <a:chOff x="0" y="2400909"/>
            <a:chExt cx="8782452" cy="4918360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0" y="2400909"/>
              <a:ext cx="8782452" cy="4918360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8772170" y="2400909"/>
            <a:ext cx="9537240" cy="4918360"/>
            <a:chOff x="8772170" y="2400909"/>
            <a:chExt cx="9537240" cy="4918360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772170" y="2400909"/>
              <a:ext cx="9537240" cy="49183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984721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451415" y="2264318"/>
            <a:ext cx="6119666" cy="680352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2787260" y="4295023"/>
            <a:ext cx="11504835" cy="25597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984721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468792" y="4365505"/>
            <a:ext cx="17301001" cy="4740637"/>
            <a:chOff x="468792" y="4365505"/>
            <a:chExt cx="17301001" cy="4740637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8792" y="4365505"/>
              <a:ext cx="17301001" cy="4740637"/>
            </a:xfrm>
            <a:prstGeom prst="rect">
              <a:avLst/>
            </a:prstGeom>
          </p:spPr>
        </p:pic>
      </p:grpSp>
      <p:pic>
        <p:nvPicPr>
          <p:cNvPr id="147" name="Object 14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956574" y="1838065"/>
            <a:ext cx="12260189" cy="161866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984721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870929" y="1820662"/>
            <a:ext cx="6011611" cy="6171429"/>
            <a:chOff x="870929" y="1820662"/>
            <a:chExt cx="6011611" cy="6171429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70929" y="1820662"/>
              <a:ext cx="6011611" cy="6171429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178864" y="1302809"/>
            <a:ext cx="1901477" cy="7167104"/>
            <a:chOff x="7178864" y="1302809"/>
            <a:chExt cx="1901477" cy="7167104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178864" y="1302809"/>
              <a:ext cx="1901477" cy="7167104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9378498" y="2538450"/>
            <a:ext cx="8051186" cy="5208814"/>
            <a:chOff x="9378498" y="2538450"/>
            <a:chExt cx="8051186" cy="5208814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378498" y="2538450"/>
              <a:ext cx="8051186" cy="52088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984721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1338407" y="3230423"/>
            <a:ext cx="15608900" cy="4244960"/>
            <a:chOff x="1338407" y="3230423"/>
            <a:chExt cx="15608900" cy="4244960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38407" y="3230423"/>
              <a:ext cx="15608900" cy="42449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984721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789483" y="1520644"/>
            <a:ext cx="6979929" cy="5475082"/>
            <a:chOff x="789483" y="1520644"/>
            <a:chExt cx="6979929" cy="5475082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89483" y="1520644"/>
              <a:ext cx="6979929" cy="5475082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8028617" y="1544208"/>
            <a:ext cx="1674743" cy="6171429"/>
            <a:chOff x="8028617" y="1544208"/>
            <a:chExt cx="1674743" cy="6171429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028617" y="1544208"/>
              <a:ext cx="1674743" cy="6171429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090549" y="2171259"/>
            <a:ext cx="7598340" cy="5022849"/>
            <a:chOff x="10090549" y="2171259"/>
            <a:chExt cx="7598340" cy="5022849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090549" y="2171259"/>
              <a:ext cx="7598340" cy="5022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984721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0" y="3740411"/>
            <a:ext cx="8296035" cy="3323301"/>
            <a:chOff x="0" y="3740411"/>
            <a:chExt cx="8296035" cy="3323301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0" y="3740411"/>
              <a:ext cx="8296035" cy="3323301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8296035" y="1382763"/>
            <a:ext cx="7252672" cy="7520188"/>
            <a:chOff x="8296035" y="1382763"/>
            <a:chExt cx="7252672" cy="7520188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296035" y="1382763"/>
              <a:ext cx="7252672" cy="752018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5760902" y="1177126"/>
            <a:ext cx="1880858" cy="8193059"/>
            <a:chOff x="15760902" y="1177126"/>
            <a:chExt cx="1880858" cy="8193059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760902" y="1177126"/>
              <a:ext cx="1880858" cy="81930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984721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0" y="3740411"/>
            <a:ext cx="8296035" cy="3323301"/>
            <a:chOff x="0" y="3740411"/>
            <a:chExt cx="8296035" cy="3323301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0" y="3740411"/>
              <a:ext cx="8296035" cy="3323301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8296035" y="1382763"/>
            <a:ext cx="7252672" cy="7520188"/>
            <a:chOff x="8296035" y="1382763"/>
            <a:chExt cx="7252672" cy="7520188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296035" y="1382763"/>
              <a:ext cx="7252672" cy="752018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5760902" y="1177126"/>
            <a:ext cx="1880858" cy="8193059"/>
            <a:chOff x="15760902" y="1177126"/>
            <a:chExt cx="1880858" cy="8193059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760902" y="1177126"/>
              <a:ext cx="1880858" cy="81930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984721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3762536" y="1592026"/>
            <a:ext cx="10760641" cy="7101663"/>
            <a:chOff x="3762536" y="1592026"/>
            <a:chExt cx="10760641" cy="7101663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762536" y="1592026"/>
              <a:ext cx="10760641" cy="71016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791016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439983" y="2221708"/>
            <a:ext cx="6535355" cy="907679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2107944" y="3395392"/>
            <a:ext cx="2552242" cy="752471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2718879" y="4181519"/>
            <a:ext cx="12847956" cy="4288393"/>
            <a:chOff x="2718879" y="4181519"/>
            <a:chExt cx="12847956" cy="4288393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718879" y="4181519"/>
              <a:ext cx="12847956" cy="42883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55053"/>
            <a:ext cx="750987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2800342" y="7841737"/>
            <a:ext cx="13658461" cy="730271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427605" y="2346010"/>
            <a:ext cx="8715252" cy="4270172"/>
            <a:chOff x="427605" y="2346010"/>
            <a:chExt cx="8715252" cy="4270172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7605" y="2346010"/>
              <a:ext cx="8715252" cy="4270172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9142857" y="2346010"/>
            <a:ext cx="8699417" cy="4297688"/>
            <a:chOff x="9142857" y="2346010"/>
            <a:chExt cx="8699417" cy="4297688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142857" y="2346010"/>
              <a:ext cx="8699417" cy="42976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791016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3785597" y="7767943"/>
            <a:ext cx="9772350" cy="757983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614437" y="3460864"/>
            <a:ext cx="6479460" cy="3582140"/>
            <a:chOff x="614437" y="3460864"/>
            <a:chExt cx="6479460" cy="3582140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14437" y="3460864"/>
              <a:ext cx="6479460" cy="3582140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6057143" y="3534829"/>
            <a:ext cx="6171429" cy="3390355"/>
            <a:chOff x="6057143" y="3534829"/>
            <a:chExt cx="6171429" cy="3390355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057143" y="3534829"/>
              <a:ext cx="6171429" cy="3390355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1881241" y="3362378"/>
            <a:ext cx="6302493" cy="3560959"/>
            <a:chOff x="11881241" y="3362378"/>
            <a:chExt cx="6302493" cy="3560959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881241" y="3362378"/>
              <a:ext cx="6302493" cy="3560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776397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2002262" y="1759105"/>
            <a:ext cx="14849542" cy="791289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-108400" y="5479025"/>
            <a:ext cx="9161156" cy="1258469"/>
          </a:xfrm>
          <a:prstGeom prst="rect">
            <a:avLst/>
          </a:prstGeom>
        </p:spPr>
      </p:pic>
      <p:pic>
        <p:nvPicPr>
          <p:cNvPr id="146" name="Object 14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4078678" y="6841583"/>
            <a:ext cx="10776231" cy="2474688"/>
          </a:xfrm>
          <a:prstGeom prst="rect">
            <a:avLst/>
          </a:prstGeom>
        </p:spPr>
      </p:pic>
      <p:pic>
        <p:nvPicPr>
          <p:cNvPr id="147" name="Object 14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529631" y="3629267"/>
            <a:ext cx="13853746" cy="84959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052165" y="1282991"/>
            <a:ext cx="2710882" cy="781073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05019" y="3522708"/>
            <a:ext cx="16725783" cy="234874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3653172" y="7406814"/>
            <a:ext cx="9416470" cy="791289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6057143" y="3106286"/>
            <a:ext cx="6171429" cy="4073143"/>
            <a:chOff x="6057143" y="3106286"/>
            <a:chExt cx="6171429" cy="4073143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057143" y="3106286"/>
              <a:ext cx="6171429" cy="4073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55053"/>
            <a:ext cx="750987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660229" y="1864117"/>
            <a:ext cx="14631690" cy="120949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8779339" y="3756217"/>
            <a:ext cx="9506376" cy="6553062"/>
            <a:chOff x="8779339" y="3756217"/>
            <a:chExt cx="9506376" cy="6553062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779339" y="3756217"/>
              <a:ext cx="9506376" cy="6553062"/>
            </a:xfrm>
            <a:prstGeom prst="rect">
              <a:avLst/>
            </a:prstGeom>
          </p:spPr>
        </p:pic>
      </p:grpSp>
      <p:pic>
        <p:nvPicPr>
          <p:cNvPr id="148" name="Object 14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695145" y="4090212"/>
            <a:ext cx="7471642" cy="39089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1433235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4312189" y="1549304"/>
            <a:ext cx="3366573" cy="1687068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544310" y="2978889"/>
            <a:ext cx="6083044" cy="6566596"/>
          </a:xfrm>
          <a:prstGeom prst="rect">
            <a:avLst/>
          </a:prstGeom>
        </p:spPr>
      </p:pic>
      <p:pic>
        <p:nvPicPr>
          <p:cNvPr id="146" name="Object 14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907752" y="1525743"/>
            <a:ext cx="2862696" cy="1829925"/>
          </a:xfrm>
          <a:prstGeom prst="rect">
            <a:avLst/>
          </a:prstGeom>
        </p:spPr>
      </p:pic>
      <p:pic>
        <p:nvPicPr>
          <p:cNvPr id="147" name="Object 14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0514288" y="2978889"/>
            <a:ext cx="5585587" cy="4892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7075540" y="7437289"/>
            <a:ext cx="4925958" cy="504749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209812" y="1924136"/>
            <a:ext cx="6764233" cy="4746288"/>
            <a:chOff x="209812" y="1924136"/>
            <a:chExt cx="6764233" cy="4746288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09812" y="1924136"/>
              <a:ext cx="6764233" cy="474628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294138" y="7002235"/>
            <a:ext cx="6171429" cy="946297"/>
            <a:chOff x="294138" y="7002235"/>
            <a:chExt cx="6171429" cy="946297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94138" y="7002235"/>
              <a:ext cx="6171429" cy="946297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7113634" y="2184140"/>
            <a:ext cx="11172080" cy="4226280"/>
            <a:chOff x="7113634" y="2184140"/>
            <a:chExt cx="11172080" cy="4226280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113634" y="2184140"/>
              <a:ext cx="11172080" cy="4226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700152" y="9073974"/>
            <a:ext cx="6567949" cy="504749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1379396" y="1321891"/>
            <a:ext cx="4283680" cy="7641933"/>
            <a:chOff x="1379396" y="1321891"/>
            <a:chExt cx="4283680" cy="7641933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79396" y="1321891"/>
              <a:ext cx="4283680" cy="7641933"/>
            </a:xfrm>
            <a:prstGeom prst="rect">
              <a:avLst/>
            </a:prstGeom>
          </p:spPr>
        </p:pic>
      </p:grpSp>
      <p:pic>
        <p:nvPicPr>
          <p:cNvPr id="148" name="Object 14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6592695" y="1525736"/>
            <a:ext cx="4490811" cy="1737230"/>
          </a:xfrm>
          <a:prstGeom prst="rect">
            <a:avLst/>
          </a:prstGeom>
        </p:spPr>
      </p:pic>
      <p:pic>
        <p:nvPicPr>
          <p:cNvPr id="149" name="Object 14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7968590" y="3214256"/>
            <a:ext cx="7648270" cy="1301118"/>
          </a:xfrm>
          <a:prstGeom prst="rect">
            <a:avLst/>
          </a:prstGeom>
        </p:spPr>
      </p:pic>
      <p:pic>
        <p:nvPicPr>
          <p:cNvPr id="150" name="Object 14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6789516" y="6171936"/>
            <a:ext cx="10905604" cy="21427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531963" y="8431820"/>
            <a:ext cx="5364758" cy="473387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3102610" y="2162264"/>
            <a:ext cx="12080495" cy="5961187"/>
            <a:chOff x="3102610" y="2162264"/>
            <a:chExt cx="12080495" cy="5961187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102610" y="2162264"/>
              <a:ext cx="12080495" cy="59611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6844445" y="9073974"/>
            <a:ext cx="4146253" cy="473387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1659421" y="1634997"/>
            <a:ext cx="14966871" cy="7015721"/>
            <a:chOff x="1659421" y="1634997"/>
            <a:chExt cx="14966871" cy="7015721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59421" y="1634997"/>
              <a:ext cx="14966871" cy="70157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2022-10-04T08:28:51Z</dcterms:created>
  <dcterms:modified xsi:type="dcterms:W3CDTF">2022-10-04T08:28:51Z</dcterms:modified>
</cp:coreProperties>
</file>